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10.xml.rels" ContentType="application/vnd.openxmlformats-package.relationships+xml"/>
  <Override PartName="/ppt/slideMasters/_rels/slideMaster47.xml.rels" ContentType="application/vnd.openxmlformats-package.relationships+xml"/>
  <Override PartName="/ppt/slideMasters/_rels/slideMaster46.xml.rels" ContentType="application/vnd.openxmlformats-package.relationships+xml"/>
  <Override PartName="/ppt/slideMasters/_rels/slideMaster11.xml.rels" ContentType="application/vnd.openxmlformats-package.relationships+xml"/>
  <Override PartName="/ppt/slideMasters/_rels/slideMaster48.xml.rels" ContentType="application/vnd.openxmlformats-package.relationships+xml"/>
  <Override PartName="/ppt/slideMasters/_rels/slideMaster6.xml.rels" ContentType="application/vnd.openxmlformats-package.relationships+xml"/>
  <Override PartName="/ppt/slideMasters/_rels/slideMaster41.xml.rels" ContentType="application/vnd.openxmlformats-package.relationships+xml"/>
  <Override PartName="/ppt/slideMasters/_rels/slideMaster12.xml.rels" ContentType="application/vnd.openxmlformats-package.relationships+xml"/>
  <Override PartName="/ppt/slideMasters/_rels/slideMaster49.xml.rels" ContentType="application/vnd.openxmlformats-package.relationships+xml"/>
  <Override PartName="/ppt/slideMasters/_rels/slideMaster30.xml.rels" ContentType="application/vnd.openxmlformats-package.relationships+xml"/>
  <Override PartName="/ppt/slideMasters/_rels/slideMaster29.xml.rels" ContentType="application/vnd.openxmlformats-package.relationships+xml"/>
  <Override PartName="/ppt/slideMasters/_rels/slideMaster31.xml.rels" ContentType="application/vnd.openxmlformats-package.relationships+xml"/>
  <Override PartName="/ppt/slideMasters/_rels/slideMaster32.xml.rels" ContentType="application/vnd.openxmlformats-package.relationships+xml"/>
  <Override PartName="/ppt/slideMasters/_rels/slideMaster33.xml.rels" ContentType="application/vnd.openxmlformats-package.relationships+xml"/>
  <Override PartName="/ppt/slideMasters/_rels/slideMaster34.xml.rels" ContentType="application/vnd.openxmlformats-package.relationships+xml"/>
  <Override PartName="/ppt/slideMasters/_rels/slideMaster5.xml.rels" ContentType="application/vnd.openxmlformats-package.relationships+xml"/>
  <Override PartName="/ppt/slideMasters/_rels/slideMaster40.xml.rels" ContentType="application/vnd.openxmlformats-package.relationships+xml"/>
  <Override PartName="/ppt/slideMasters/_rels/slideMaster53.xml.rels" ContentType="application/vnd.openxmlformats-package.relationships+xml"/>
  <Override PartName="/ppt/slideMasters/_rels/slideMaster4.xml.rels" ContentType="application/vnd.openxmlformats-package.relationships+xml"/>
  <Override PartName="/ppt/slideMasters/_rels/slideMaster52.xml.rels" ContentType="application/vnd.openxmlformats-package.relationships+xml"/>
  <Override PartName="/ppt/slideMasters/_rels/slideMaster51.xml.rels" ContentType="application/vnd.openxmlformats-package.relationships+xml"/>
  <Override PartName="/ppt/slideMasters/_rels/slideMaster50.xml.rels" ContentType="application/vnd.openxmlformats-package.relationships+xml"/>
  <Override PartName="/ppt/slideMasters/_rels/slideMaster39.xml.rels" ContentType="application/vnd.openxmlformats-package.relationships+xml"/>
  <Override PartName="/ppt/slideMasters/_rels/slideMaster26.xml.rels" ContentType="application/vnd.openxmlformats-package.relationships+xml"/>
  <Override PartName="/ppt/slideMasters/_rels/slideMaster14.xml.rels" ContentType="application/vnd.openxmlformats-package.relationships+xml"/>
  <Override PartName="/ppt/slideMasters/_rels/slideMaster3.xml.rels" ContentType="application/vnd.openxmlformats-package.relationships+xml"/>
  <Override PartName="/ppt/slideMasters/_rels/slideMaster15.xml.rels" ContentType="application/vnd.openxmlformats-package.relationships+xml"/>
  <Override PartName="/ppt/slideMasters/_rels/slideMaster16.xml.rels" ContentType="application/vnd.openxmlformats-package.relationships+xml"/>
  <Override PartName="/ppt/slideMasters/_rels/slideMaster17.xml.rels" ContentType="application/vnd.openxmlformats-package.relationships+xml"/>
  <Override PartName="/ppt/slideMasters/_rels/slideMaster18.xml.rels" ContentType="application/vnd.openxmlformats-package.relationships+xml"/>
  <Override PartName="/ppt/slideMasters/_rels/slideMaster20.xml.rels" ContentType="application/vnd.openxmlformats-package.relationships+xml"/>
  <Override PartName="/ppt/slideMasters/_rels/slideMaster19.xml.rels" ContentType="application/vnd.openxmlformats-package.relationships+xml"/>
  <Override PartName="/ppt/slideMasters/_rels/slideMaster21.xml.rels" ContentType="application/vnd.openxmlformats-package.relationships+xml"/>
  <Override PartName="/ppt/slideMasters/_rels/slideMaster43.xml.rels" ContentType="application/vnd.openxmlformats-package.relationships+xml"/>
  <Override PartName="/ppt/slideMasters/_rels/slideMaster8.xml.rels" ContentType="application/vnd.openxmlformats-package.relationships+xml"/>
  <Override PartName="/ppt/slideMasters/_rels/slideMaster22.xml.rels" ContentType="application/vnd.openxmlformats-package.relationships+xml"/>
  <Override PartName="/ppt/slideMasters/_rels/slideMaster23.xml.rels" ContentType="application/vnd.openxmlformats-package.relationships+xml"/>
  <Override PartName="/ppt/slideMasters/_rels/slideMaster24.xml.rels" ContentType="application/vnd.openxmlformats-package.relationships+xml"/>
  <Override PartName="/ppt/slideMasters/_rels/slideMaster25.xml.rels" ContentType="application/vnd.openxmlformats-package.relationships+xml"/>
  <Override PartName="/ppt/slideMasters/_rels/slideMaster1.xml.rels" ContentType="application/vnd.openxmlformats-package.relationships+xml"/>
  <Override PartName="/ppt/slideMasters/_rels/slideMaster9.xml.rels" ContentType="application/vnd.openxmlformats-package.relationships+xml"/>
  <Override PartName="/ppt/slideMasters/_rels/slideMaster44.xml.rels" ContentType="application/vnd.openxmlformats-package.relationships+xml"/>
  <Override PartName="/ppt/slideMasters/_rels/slideMaster13.xml.rels" ContentType="application/vnd.openxmlformats-package.relationships+xml"/>
  <Override PartName="/ppt/slideMasters/_rels/slideMaster2.xml.rels" ContentType="application/vnd.openxmlformats-package.relationships+xml"/>
  <Override PartName="/ppt/slideMasters/_rels/slideMaster27.xml.rels" ContentType="application/vnd.openxmlformats-package.relationships+xml"/>
  <Override PartName="/ppt/slideMasters/_rels/slideMaster45.xml.rels" ContentType="application/vnd.openxmlformats-package.relationships+xml"/>
  <Override PartName="/ppt/slideMasters/_rels/slideMaster28.xml.rels" ContentType="application/vnd.openxmlformats-package.relationships+xml"/>
  <Override PartName="/ppt/slideMasters/_rels/slideMaster35.xml.rels" ContentType="application/vnd.openxmlformats-package.relationships+xml"/>
  <Override PartName="/ppt/slideMasters/_rels/slideMaster36.xml.rels" ContentType="application/vnd.openxmlformats-package.relationships+xml"/>
  <Override PartName="/ppt/slideMasters/_rels/slideMaster37.xml.rels" ContentType="application/vnd.openxmlformats-package.relationships+xml"/>
  <Override PartName="/ppt/slideMasters/_rels/slideMaster38.xml.rels" ContentType="application/vnd.openxmlformats-package.relationships+xml"/>
  <Override PartName="/ppt/slideMasters/_rels/slideMaster7.xml.rels" ContentType="application/vnd.openxmlformats-package.relationships+xml"/>
  <Override PartName="/ppt/slideMasters/_rels/slideMaster42.xml.rels" ContentType="application/vnd.openxmlformats-package.relationships+xml"/>
  <Override PartName="/ppt/slideMasters/slideMaster25.xml" ContentType="application/vnd.openxmlformats-officedocument.presentationml.slideMaster+xml"/>
  <Override PartName="/ppt/slideMasters/slideMaster24.xml" ContentType="application/vnd.openxmlformats-officedocument.presentationml.slideMaster+xml"/>
  <Override PartName="/ppt/slideMasters/slideMaster23.xml" ContentType="application/vnd.openxmlformats-officedocument.presentationml.slideMaster+xml"/>
  <Override PartName="/ppt/slideMasters/slideMaster22.xml" ContentType="application/vnd.openxmlformats-officedocument.presentationml.slideMaster+xml"/>
  <Override PartName="/ppt/slideMasters/slideMaster21.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18.xml" ContentType="application/vnd.openxmlformats-officedocument.presentationml.slideMaster+xml"/>
  <Override PartName="/ppt/slideMasters/slideMaster17.xml" ContentType="application/vnd.openxmlformats-officedocument.presentationml.slideMaster+xml"/>
  <Override PartName="/ppt/slideMasters/slideMaster16.xml" ContentType="application/vnd.openxmlformats-officedocument.presentationml.slideMaster+xml"/>
  <Override PartName="/ppt/slideMasters/slideMaster15.xml" ContentType="application/vnd.openxmlformats-officedocument.presentationml.slideMaster+xml"/>
  <Override PartName="/ppt/slideMasters/slideMaster9.xml" ContentType="application/vnd.openxmlformats-officedocument.presentationml.slideMaster+xml"/>
  <Override PartName="/ppt/slideMasters/slideMaster14.xml" ContentType="application/vnd.openxmlformats-officedocument.presentationml.slideMaster+xml"/>
  <Override PartName="/ppt/slideMasters/slideMaster8.xml" ContentType="application/vnd.openxmlformats-officedocument.presentationml.slideMaster+xml"/>
  <Override PartName="/ppt/slideMasters/slideMaster26.xml" ContentType="application/vnd.openxmlformats-officedocument.presentationml.slideMaster+xml"/>
  <Override PartName="/ppt/slideMasters/slideMaster1.xml" ContentType="application/vnd.openxmlformats-officedocument.presentationml.slideMaster+xml"/>
  <Override PartName="/ppt/slideMasters/slideMaster44.xml" ContentType="application/vnd.openxmlformats-officedocument.presentationml.slideMaster+xml"/>
  <Override PartName="/ppt/slideMasters/slideMaster13.xml" ContentType="application/vnd.openxmlformats-officedocument.presentationml.slideMaster+xml"/>
  <Override PartName="/ppt/slideMasters/slideMaster7.xml" ContentType="application/vnd.openxmlformats-officedocument.presentationml.slideMaster+xml"/>
  <Override PartName="/ppt/slideMasters/slideMaster27.xml" ContentType="application/vnd.openxmlformats-officedocument.presentationml.slideMaster+xml"/>
  <Override PartName="/ppt/slideMasters/slideMaster2.xml" ContentType="application/vnd.openxmlformats-officedocument.presentationml.slideMaster+xml"/>
  <Override PartName="/ppt/slideMasters/slideMaster45.xml" ContentType="application/vnd.openxmlformats-officedocument.presentationml.slideMaster+xml"/>
  <Override PartName="/ppt/slideMasters/slideMaster28.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40.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39.xml" ContentType="application/vnd.openxmlformats-officedocument.presentationml.slideMaster+xml"/>
  <Override PartName="/ppt/slideMasters/slideMaster41.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34.xml" ContentType="application/vnd.openxmlformats-officedocument.presentationml.slideMaster+xml"/>
  <Override PartName="/ppt/slideMasters/slideMaster33.xml" ContentType="application/vnd.openxmlformats-officedocument.presentationml.slideMaster+xml"/>
  <Override PartName="/ppt/slideMasters/slideMaster32.xml" ContentType="application/vnd.openxmlformats-officedocument.presentationml.slideMaster+xml"/>
  <Override PartName="/ppt/slideMasters/slideMaster31.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49.xml" ContentType="application/vnd.openxmlformats-officedocument.presentationml.slideMaster+xml"/>
  <Override PartName="/ppt/slideMasters/slideMaster6.xml" ContentType="application/vnd.openxmlformats-officedocument.presentationml.slideMaster+xml"/>
  <Override PartName="/ppt/slideMasters/slideMaster12.xml" ContentType="application/vnd.openxmlformats-officedocument.presentationml.slideMaster+xml"/>
  <Override PartName="/ppt/slideMasters/slideMaster48.xml" ContentType="application/vnd.openxmlformats-officedocument.presentationml.slideMaster+xml"/>
  <Override PartName="/ppt/slideMasters/slideMaster5.xml" ContentType="application/vnd.openxmlformats-officedocument.presentationml.slideMaster+xml"/>
  <Override PartName="/ppt/slideMasters/slideMaster11.xml" ContentType="application/vnd.openxmlformats-officedocument.presentationml.slideMaster+xml"/>
  <Override PartName="/ppt/slideMasters/slideMaster3.xml" ContentType="application/vnd.openxmlformats-officedocument.presentationml.slideMaster+xml"/>
  <Override PartName="/ppt/slideMasters/slideMaster46.xml" ContentType="application/vnd.openxmlformats-officedocument.presentationml.slideMaster+xml"/>
  <Override PartName="/ppt/slideMasters/slideMaster4.xml" ContentType="application/vnd.openxmlformats-officedocument.presentationml.slideMaster+xml"/>
  <Override PartName="/ppt/slideMasters/slideMaster47.xml" ContentType="application/vnd.openxmlformats-officedocument.presentationml.slideMaster+xml"/>
  <Override PartName="/ppt/slideMasters/slideMaster10.xml" ContentType="application/vnd.openxmlformats-officedocument.presentationml.slideMaster+xml"/>
  <Override PartName="/ppt/presProps.xml" ContentType="application/vnd.openxmlformats-officedocument.presentationml.presProps+xml"/>
  <Override PartName="/ppt/theme/theme29.xml" ContentType="application/vnd.openxmlformats-officedocument.theme+xml"/>
  <Override PartName="/ppt/theme/theme28.xml" ContentType="application/vnd.openxmlformats-officedocument.theme+xml"/>
  <Override PartName="/ppt/theme/theme27.xml" ContentType="application/vnd.openxmlformats-officedocument.theme+xml"/>
  <Override PartName="/ppt/theme/theme26.xml" ContentType="application/vnd.openxmlformats-officedocument.theme+xml"/>
  <Override PartName="/ppt/theme/theme25.xml" ContentType="application/vnd.openxmlformats-officedocument.theme+xml"/>
  <Override PartName="/ppt/theme/theme24.xml" ContentType="application/vnd.openxmlformats-officedocument.theme+xml"/>
  <Override PartName="/ppt/theme/theme23.xml" ContentType="application/vnd.openxmlformats-officedocument.theme+xml"/>
  <Override PartName="/ppt/theme/theme22.xml" ContentType="application/vnd.openxmlformats-officedocument.theme+xml"/>
  <Override PartName="/ppt/theme/theme21.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heme/theme18.xml" ContentType="application/vnd.openxmlformats-officedocument.theme+xml"/>
  <Override PartName="/ppt/theme/theme17.xml" ContentType="application/vnd.openxmlformats-officedocument.theme+xml"/>
  <Override PartName="/ppt/theme/theme16.xml" ContentType="application/vnd.openxmlformats-officedocument.theme+xml"/>
  <Override PartName="/ppt/theme/theme15.xml" ContentType="application/vnd.openxmlformats-officedocument.theme+xml"/>
  <Override PartName="/ppt/theme/theme14.xml" ContentType="application/vnd.openxmlformats-officedocument.theme+xml"/>
  <Override PartName="/ppt/theme/theme1.xml" ContentType="application/vnd.openxmlformats-officedocument.theme+xml"/>
  <Override PartName="/ppt/theme/theme11.xml" ContentType="application/vnd.openxmlformats-officedocument.theme+xml"/>
  <Override PartName="/ppt/theme/theme48.xml" ContentType="application/vnd.openxmlformats-officedocument.theme+xml"/>
  <Override PartName="/ppt/theme/theme2.xml" ContentType="application/vnd.openxmlformats-officedocument.theme+xml"/>
  <Override PartName="/ppt/theme/theme12.xml" ContentType="application/vnd.openxmlformats-officedocument.theme+xml"/>
  <Override PartName="/ppt/theme/theme49.xml" ContentType="application/vnd.openxmlformats-officedocument.theme+xml"/>
  <Override PartName="/ppt/theme/theme3.xml" ContentType="application/vnd.openxmlformats-officedocument.theme+xml"/>
  <Override PartName="/ppt/theme/theme30.xml" ContentType="application/vnd.openxmlformats-officedocument.theme+xml"/>
  <Override PartName="/ppt/theme/theme13.xml" ContentType="application/vnd.openxmlformats-officedocument.theme+xml"/>
  <Override PartName="/ppt/theme/theme43.xml" ContentType="application/vnd.openxmlformats-officedocument.theme+xml"/>
  <Override PartName="/ppt/theme/theme44.xml" ContentType="application/vnd.openxmlformats-officedocument.theme+xml"/>
  <Override PartName="/ppt/theme/theme45.xml" ContentType="application/vnd.openxmlformats-officedocument.theme+xml"/>
  <Override PartName="/ppt/theme/theme46.xml" ContentType="application/vnd.openxmlformats-officedocument.theme+xml"/>
  <Override PartName="/ppt/theme/theme39.xml" ContentType="application/vnd.openxmlformats-officedocument.theme+xml"/>
  <Override PartName="/ppt/theme/theme41.xml" ContentType="application/vnd.openxmlformats-officedocument.theme+xml"/>
  <Override PartName="/ppt/theme/theme50.xml" ContentType="application/vnd.openxmlformats-officedocument.theme+xml"/>
  <Override PartName="/ppt/theme/theme51.xml" ContentType="application/vnd.openxmlformats-officedocument.theme+xml"/>
  <Override PartName="/ppt/theme/theme40.xml" ContentType="application/vnd.openxmlformats-officedocument.theme+xml"/>
  <Override PartName="/ppt/theme/theme38.xml" ContentType="application/vnd.openxmlformats-officedocument.theme+xml"/>
  <Override PartName="/ppt/theme/theme52.xml" ContentType="application/vnd.openxmlformats-officedocument.theme+xml"/>
  <Override PartName="/ppt/theme/theme53.xml" ContentType="application/vnd.openxmlformats-officedocument.theme+xml"/>
  <Override PartName="/ppt/theme/theme42.xml" ContentType="application/vnd.openxmlformats-officedocument.theme+xml"/>
  <Override PartName="/ppt/theme/theme54.xml" ContentType="application/vnd.openxmlformats-officedocument.theme+xml"/>
  <Override PartName="/ppt/theme/theme37.xml" ContentType="application/vnd.openxmlformats-officedocument.theme+xml"/>
  <Override PartName="/ppt/theme/theme10.xml" ContentType="application/vnd.openxmlformats-officedocument.theme+xml"/>
  <Override PartName="/ppt/theme/theme47.xml" ContentType="application/vnd.openxmlformats-officedocument.theme+xml"/>
  <Override PartName="/ppt/theme/theme9.xml" ContentType="application/vnd.openxmlformats-officedocument.theme+xml"/>
  <Override PartName="/ppt/theme/theme36.xml" ContentType="application/vnd.openxmlformats-officedocument.theme+xml"/>
  <Override PartName="/ppt/theme/theme8.xml" ContentType="application/vnd.openxmlformats-officedocument.theme+xml"/>
  <Override PartName="/ppt/theme/theme35.xml" ContentType="application/vnd.openxmlformats-officedocument.theme+xml"/>
  <Override PartName="/ppt/theme/theme7.xml" ContentType="application/vnd.openxmlformats-officedocument.theme+xml"/>
  <Override PartName="/ppt/theme/theme34.xml" ContentType="application/vnd.openxmlformats-officedocument.theme+xml"/>
  <Override PartName="/ppt/theme/theme6.xml" ContentType="application/vnd.openxmlformats-officedocument.theme+xml"/>
  <Override PartName="/ppt/theme/theme33.xml" ContentType="application/vnd.openxmlformats-officedocument.theme+xml"/>
  <Override PartName="/ppt/theme/theme5.xml" ContentType="application/vnd.openxmlformats-officedocument.theme+xml"/>
  <Override PartName="/ppt/theme/theme32.xml" ContentType="application/vnd.openxmlformats-officedocument.theme+xml"/>
  <Override PartName="/ppt/theme/theme4.xml" ContentType="application/vnd.openxmlformats-officedocument.theme+xml"/>
  <Override PartName="/ppt/theme/theme31.xml" ContentType="application/vnd.openxmlformats-officedocument.theme+xml"/>
  <Override PartName="/ppt/_rels/presentation.xml.rels" ContentType="application/vnd.openxmlformats-package.relationships+xml"/>
  <Override PartName="/ppt/media/image9.jpeg" ContentType="image/jpeg"/>
  <Override PartName="/ppt/media/image12.jpeg" ContentType="image/jpeg"/>
  <Override PartName="/ppt/media/image15.jpeg" ContentType="image/jpeg"/>
  <Override PartName="/ppt/media/image14.jpeg" ContentType="image/jpeg"/>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10.jpeg" ContentType="image/jpeg"/>
  <Override PartName="/ppt/media/image7.jpeg" ContentType="image/jpeg"/>
  <Override PartName="/ppt/media/image11.jpeg" ContentType="image/jpeg"/>
  <Override PartName="/ppt/media/image8.jpeg" ContentType="image/jpeg"/>
  <Override PartName="/ppt/media/image13.jpeg" ContentType="image/jpeg"/>
  <Override PartName="/ppt/notesMasters/_rels/notesMaster1.xml.rels" ContentType="application/vnd.openxmlformats-package.relationships+xml"/>
  <Override PartName="/ppt/notesMasters/notesMaster1.xml" ContentType="application/vnd.openxmlformats-officedocument.presentationml.notesMaster+xml"/>
  <Override PartName="/ppt/slideLayouts/slideLayout22.xml" ContentType="application/vnd.openxmlformats-officedocument.presentationml.slideLayout+xml"/>
  <Override PartName="/ppt/slideLayouts/_rels/slideLayout7.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49.xml.rels" ContentType="application/vnd.openxmlformats-package.relationships+xml"/>
  <Override PartName="/ppt/slideLayouts/_rels/slideLayout4.xml.rels" ContentType="application/vnd.openxmlformats-package.relationships+xml"/>
  <Override PartName="/ppt/slideLayouts/_rels/slideLayout51.xml.rels" ContentType="application/vnd.openxmlformats-package.relationships+xml"/>
  <Override PartName="/ppt/slideLayouts/_rels/slideLayout48.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50.xml.rels" ContentType="application/vnd.openxmlformats-package.relationships+xml"/>
  <Override PartName="/ppt/slideLayouts/_rels/slideLayout13.xml.rels" ContentType="application/vnd.openxmlformats-package.relationships+xml"/>
  <Override PartName="/ppt/slideLayouts/_rels/slideLayout5.xml.rels" ContentType="application/vnd.openxmlformats-package.relationships+xml"/>
  <Override PartName="/ppt/slideLayouts/_rels/slideLayout52.xml.rels" ContentType="application/vnd.openxmlformats-package.relationships+xml"/>
  <Override PartName="/ppt/slideLayouts/_rels/slideLayout8.xml.rels" ContentType="application/vnd.openxmlformats-package.relationships+xml"/>
  <Override PartName="/ppt/slideLayouts/_rels/slideLayout16.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17.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53.xml.rels" ContentType="application/vnd.openxmlformats-package.relationships+xml"/>
  <Override PartName="/ppt/slideLayouts/_rels/slideLayout41.xml.rels" ContentType="application/vnd.openxmlformats-package.relationships+xml"/>
  <Override PartName="/ppt/slideLayouts/_rels/slideLayout26.xml.rels" ContentType="application/vnd.openxmlformats-package.relationships+xml"/>
  <Override PartName="/ppt/slideLayouts/_rels/slideLayout25.xml.rels" ContentType="application/vnd.openxmlformats-package.relationships+xml"/>
  <Override PartName="/ppt/slideLayouts/_rels/slideLayout24.xml.rels" ContentType="application/vnd.openxmlformats-package.relationships+xml"/>
  <Override PartName="/ppt/slideLayouts/_rels/slideLayout27.xml.rels" ContentType="application/vnd.openxmlformats-package.relationships+xml"/>
  <Override PartName="/ppt/slideLayouts/_rels/slideLayout39.xml.rels" ContentType="application/vnd.openxmlformats-package.relationships+xml"/>
  <Override PartName="/ppt/slideLayouts/_rels/slideLayout23.xml.rels" ContentType="application/vnd.openxmlformats-package.relationships+xml"/>
  <Override PartName="/ppt/slideLayouts/_rels/slideLayout1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45.xml.rels" ContentType="application/vnd.openxmlformats-package.relationships+xml"/>
  <Override PartName="/ppt/slideLayouts/_rels/slideLayout22.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47.xml.rels" ContentType="application/vnd.openxmlformats-package.relationships+xml"/>
  <Override PartName="/ppt/slideLayouts/_rels/slideLayout28.xml.rels" ContentType="application/vnd.openxmlformats-package.relationships+xml"/>
  <Override PartName="/ppt/slideLayouts/_rels/slideLayout6.xml.rels" ContentType="application/vnd.openxmlformats-package.relationships+xml"/>
  <Override PartName="/ppt/slideLayouts/_rels/slideLayout1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40.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34.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1.xml" ContentType="application/vnd.openxmlformats-officedocument.presentationml.slideLayout+xml"/>
  <Override PartName="/ppt/slideLayouts/slideLayout39.xml" ContentType="application/vnd.openxmlformats-officedocument.presentationml.slideLayout+xml"/>
  <Override PartName="/ppt/slideLayouts/slideLayout24.xml" ContentType="application/vnd.openxmlformats-officedocument.presentationml.slideLayout+xml"/>
  <Override PartName="/ppt/slideLayouts/slideLayout2.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26.xml" ContentType="application/vnd.openxmlformats-officedocument.presentationml.slideLayout+xml"/>
  <Override PartName="/ppt/slideLayouts/slideLayout4.xml" ContentType="application/vnd.openxmlformats-officedocument.presentationml.slideLayout+xml"/>
  <Override PartName="/ppt/slideLayouts/slideLayout27.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8.xml" ContentType="application/vnd.openxmlformats-officedocument.presentationml.slideLayout+xml"/>
  <Override PartName="/ppt/slideLayouts/slideLayout6.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41.xml" ContentType="application/vnd.openxmlformats-officedocument.presentationml.slideLayout+xml"/>
  <Override PartName="/ppt/slideLayouts/slideLayout53.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9.xml" ContentType="application/vnd.openxmlformats-officedocument.presentationml.slideLayout+xml"/>
  <Override PartName="/ppt/slideLayouts/slideLayout52.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slideLayout50.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8.xml" ContentType="application/vnd.openxmlformats-officedocument.presentationml.slideLayout+xml"/>
  <Override PartName="/ppt/slideLayouts/slideLayout51.xml" ContentType="application/vnd.openxmlformats-officedocument.presentationml.slideLayout+xml"/>
  <Override PartName="/ppt/slideLayouts/slideLayout49.xml" ContentType="application/vnd.openxmlformats-officedocument.presentationml.slideLayout+xml"/>
  <Override PartName="/ppt/slideLayouts/slideLayout12.xml" ContentType="application/vnd.openxmlformats-officedocument.presentationml.slideLayout+xml"/>
  <Override PartName="/ppt/slides/_rels/slide5.xml.rels" ContentType="application/vnd.openxmlformats-package.relationships+xml"/>
  <Override PartName="/ppt/slides/_rels/slide21.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20.xml.rels" ContentType="application/vnd.openxmlformats-package.relationships+xml"/>
  <Override PartName="/ppt/slides/_rels/slide18.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s/slide5.xml" ContentType="application/vnd.openxmlformats-officedocument.presentationml.slide+xml"/>
  <Override PartName="/ppt/slides/slide21.xml" ContentType="application/vnd.openxmlformats-officedocument.presentationml.slide+xml"/>
  <Override PartName="/ppt/notesSlides/_rels/notesSlide5.xml.rels" ContentType="application/vnd.openxmlformats-package.relationships+xml"/>
  <Override PartName="/ppt/notesSlides/_rels/notesSlide18.xml.rels" ContentType="application/vnd.openxmlformats-package.relationships+xml"/>
  <Override PartName="/ppt/notesSlides/_rels/notesSlide20.xml.rels" ContentType="application/vnd.openxmlformats-package.relationships+xml"/>
  <Override PartName="/ppt/notesSlides/_rels/notesSlide4.xml.rels" ContentType="application/vnd.openxmlformats-package.relationships+xml"/>
  <Override PartName="/ppt/notesSlides/_rels/notesSlide17.xml.rels" ContentType="application/vnd.openxmlformats-package.relationships+xml"/>
  <Override PartName="/ppt/notesSlides/_rels/notesSlide3.xml.rels" ContentType="application/vnd.openxmlformats-package.relationships+xml"/>
  <Override PartName="/ppt/notesSlides/_rels/notesSlide16.xml.rels" ContentType="application/vnd.openxmlformats-package.relationships+xml"/>
  <Override PartName="/ppt/notesSlides/_rels/notesSlide13.xml.rels" ContentType="application/vnd.openxmlformats-package.relationships+xml"/>
  <Override PartName="/ppt/notesSlides/_rels/notesSlide12.xml.rels" ContentType="application/vnd.openxmlformats-package.relationships+xml"/>
  <Override PartName="/ppt/notesSlides/_rels/notesSlide11.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15.xml.rels" ContentType="application/vnd.openxmlformats-package.relationships+xml"/>
  <Override PartName="/ppt/notesSlides/_rels/notesSlide2.xml.rels" ContentType="application/vnd.openxmlformats-package.relationships+xml"/>
  <Override PartName="/ppt/notesSlides/_rels/notesSlide6.xml.rels" ContentType="application/vnd.openxmlformats-package.relationships+xml"/>
  <Override PartName="/ppt/notesSlides/_rels/notesSlide21.xml.rels" ContentType="application/vnd.openxmlformats-package.relationships+xml"/>
  <Override PartName="/ppt/notesSlides/_rels/notesSlide19.xml.rels" ContentType="application/vnd.openxmlformats-package.relationships+xml"/>
  <Override PartName="/ppt/notesSlides/_rels/notesSlide14.xml.rels" ContentType="application/vnd.openxmlformats-package.relationships+xml"/>
  <Override PartName="/ppt/notesSlides/_rels/notesSlide1.xml.rels" ContentType="application/vnd.openxmlformats-package.relationships+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notesSlides/notesSlide19.xml" ContentType="application/vnd.openxmlformats-officedocument.presentationml.notesSlide+xml"/>
  <Override PartName="/ppt/notesSlides/notesSlide4.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1.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 id="2147483670" r:id="rId13"/>
    <p:sldMasterId id="2147483672" r:id="rId14"/>
    <p:sldMasterId id="2147483674" r:id="rId15"/>
    <p:sldMasterId id="2147483676" r:id="rId16"/>
    <p:sldMasterId id="2147483678" r:id="rId17"/>
    <p:sldMasterId id="2147483680" r:id="rId18"/>
    <p:sldMasterId id="2147483682" r:id="rId19"/>
    <p:sldMasterId id="2147483684" r:id="rId20"/>
    <p:sldMasterId id="2147483686" r:id="rId21"/>
    <p:sldMasterId id="2147483688" r:id="rId22"/>
    <p:sldMasterId id="2147483690" r:id="rId23"/>
    <p:sldMasterId id="2147483692" r:id="rId24"/>
    <p:sldMasterId id="2147483694" r:id="rId25"/>
    <p:sldMasterId id="2147483696" r:id="rId26"/>
    <p:sldMasterId id="2147483698" r:id="rId27"/>
    <p:sldMasterId id="2147483700" r:id="rId28"/>
    <p:sldMasterId id="2147483702" r:id="rId29"/>
    <p:sldMasterId id="2147483704" r:id="rId30"/>
    <p:sldMasterId id="2147483706" r:id="rId31"/>
    <p:sldMasterId id="2147483708" r:id="rId32"/>
    <p:sldMasterId id="2147483710" r:id="rId33"/>
    <p:sldMasterId id="2147483712" r:id="rId34"/>
    <p:sldMasterId id="2147483714" r:id="rId35"/>
    <p:sldMasterId id="2147483716" r:id="rId36"/>
    <p:sldMasterId id="2147483718" r:id="rId37"/>
    <p:sldMasterId id="2147483720" r:id="rId38"/>
    <p:sldMasterId id="2147483722" r:id="rId39"/>
    <p:sldMasterId id="2147483724" r:id="rId40"/>
    <p:sldMasterId id="2147483726" r:id="rId41"/>
    <p:sldMasterId id="2147483728" r:id="rId42"/>
    <p:sldMasterId id="2147483730" r:id="rId43"/>
    <p:sldMasterId id="2147483732" r:id="rId44"/>
    <p:sldMasterId id="2147483734" r:id="rId45"/>
    <p:sldMasterId id="2147483736" r:id="rId46"/>
    <p:sldMasterId id="2147483738" r:id="rId47"/>
    <p:sldMasterId id="2147483740" r:id="rId48"/>
    <p:sldMasterId id="2147483742" r:id="rId49"/>
    <p:sldMasterId id="2147483744" r:id="rId50"/>
    <p:sldMasterId id="2147483746" r:id="rId51"/>
    <p:sldMasterId id="2147483748" r:id="rId52"/>
    <p:sldMasterId id="2147483750" r:id="rId53"/>
    <p:sldMasterId id="2147483752" r:id="rId54"/>
  </p:sldMasterIdLst>
  <p:notesMasterIdLst>
    <p:notesMasterId r:id="rId55"/>
  </p:notesMasterIdLst>
  <p:sldIdLst>
    <p:sldId id="256" r:id="rId56"/>
    <p:sldId id="257" r:id="rId57"/>
    <p:sldId id="258" r:id="rId58"/>
    <p:sldId id="259" r:id="rId59"/>
    <p:sldId id="260" r:id="rId60"/>
    <p:sldId id="261" r:id="rId61"/>
    <p:sldId id="262" r:id="rId62"/>
    <p:sldId id="263" r:id="rId63"/>
    <p:sldId id="264" r:id="rId64"/>
    <p:sldId id="265" r:id="rId65"/>
    <p:sldId id="266" r:id="rId66"/>
    <p:sldId id="267" r:id="rId67"/>
    <p:sldId id="268" r:id="rId68"/>
    <p:sldId id="269" r:id="rId69"/>
    <p:sldId id="270" r:id="rId70"/>
    <p:sldId id="271" r:id="rId71"/>
    <p:sldId id="272" r:id="rId72"/>
    <p:sldId id="273" r:id="rId73"/>
    <p:sldId id="274" r:id="rId74"/>
    <p:sldId id="275" r:id="rId75"/>
    <p:sldId id="276" r:id="rId76"/>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slideMaster" Target="slideMasters/slideMaster18.xml"/><Relationship Id="rId20" Type="http://schemas.openxmlformats.org/officeDocument/2006/relationships/slideMaster" Target="slideMasters/slideMaster19.xml"/><Relationship Id="rId21" Type="http://schemas.openxmlformats.org/officeDocument/2006/relationships/slideMaster" Target="slideMasters/slideMaster20.xml"/><Relationship Id="rId22" Type="http://schemas.openxmlformats.org/officeDocument/2006/relationships/slideMaster" Target="slideMasters/slideMaster21.xml"/><Relationship Id="rId23" Type="http://schemas.openxmlformats.org/officeDocument/2006/relationships/slideMaster" Target="slideMasters/slideMaster22.xml"/><Relationship Id="rId24" Type="http://schemas.openxmlformats.org/officeDocument/2006/relationships/slideMaster" Target="slideMasters/slideMaster23.xml"/><Relationship Id="rId25" Type="http://schemas.openxmlformats.org/officeDocument/2006/relationships/slideMaster" Target="slideMasters/slideMaster24.xml"/><Relationship Id="rId26" Type="http://schemas.openxmlformats.org/officeDocument/2006/relationships/slideMaster" Target="slideMasters/slideMaster25.xml"/><Relationship Id="rId27" Type="http://schemas.openxmlformats.org/officeDocument/2006/relationships/slideMaster" Target="slideMasters/slideMaster26.xml"/><Relationship Id="rId28" Type="http://schemas.openxmlformats.org/officeDocument/2006/relationships/slideMaster" Target="slideMasters/slideMaster27.xml"/><Relationship Id="rId29" Type="http://schemas.openxmlformats.org/officeDocument/2006/relationships/slideMaster" Target="slideMasters/slideMaster28.xml"/><Relationship Id="rId30" Type="http://schemas.openxmlformats.org/officeDocument/2006/relationships/slideMaster" Target="slideMasters/slideMaster29.xml"/><Relationship Id="rId31" Type="http://schemas.openxmlformats.org/officeDocument/2006/relationships/slideMaster" Target="slideMasters/slideMaster30.xml"/><Relationship Id="rId32" Type="http://schemas.openxmlformats.org/officeDocument/2006/relationships/slideMaster" Target="slideMasters/slideMaster31.xml"/><Relationship Id="rId33" Type="http://schemas.openxmlformats.org/officeDocument/2006/relationships/slideMaster" Target="slideMasters/slideMaster32.xml"/><Relationship Id="rId34" Type="http://schemas.openxmlformats.org/officeDocument/2006/relationships/slideMaster" Target="slideMasters/slideMaster33.xml"/><Relationship Id="rId35" Type="http://schemas.openxmlformats.org/officeDocument/2006/relationships/slideMaster" Target="slideMasters/slideMaster34.xml"/><Relationship Id="rId36" Type="http://schemas.openxmlformats.org/officeDocument/2006/relationships/slideMaster" Target="slideMasters/slideMaster35.xml"/><Relationship Id="rId37" Type="http://schemas.openxmlformats.org/officeDocument/2006/relationships/slideMaster" Target="slideMasters/slideMaster36.xml"/><Relationship Id="rId38" Type="http://schemas.openxmlformats.org/officeDocument/2006/relationships/slideMaster" Target="slideMasters/slideMaster37.xml"/><Relationship Id="rId39" Type="http://schemas.openxmlformats.org/officeDocument/2006/relationships/slideMaster" Target="slideMasters/slideMaster38.xml"/><Relationship Id="rId40" Type="http://schemas.openxmlformats.org/officeDocument/2006/relationships/slideMaster" Target="slideMasters/slideMaster39.xml"/><Relationship Id="rId41" Type="http://schemas.openxmlformats.org/officeDocument/2006/relationships/slideMaster" Target="slideMasters/slideMaster40.xml"/><Relationship Id="rId42" Type="http://schemas.openxmlformats.org/officeDocument/2006/relationships/slideMaster" Target="slideMasters/slideMaster41.xml"/><Relationship Id="rId43" Type="http://schemas.openxmlformats.org/officeDocument/2006/relationships/slideMaster" Target="slideMasters/slideMaster42.xml"/><Relationship Id="rId44" Type="http://schemas.openxmlformats.org/officeDocument/2006/relationships/slideMaster" Target="slideMasters/slideMaster43.xml"/><Relationship Id="rId45" Type="http://schemas.openxmlformats.org/officeDocument/2006/relationships/slideMaster" Target="slideMasters/slideMaster44.xml"/><Relationship Id="rId46" Type="http://schemas.openxmlformats.org/officeDocument/2006/relationships/slideMaster" Target="slideMasters/slideMaster45.xml"/><Relationship Id="rId47" Type="http://schemas.openxmlformats.org/officeDocument/2006/relationships/slideMaster" Target="slideMasters/slideMaster46.xml"/><Relationship Id="rId48" Type="http://schemas.openxmlformats.org/officeDocument/2006/relationships/slideMaster" Target="slideMasters/slideMaster47.xml"/><Relationship Id="rId49" Type="http://schemas.openxmlformats.org/officeDocument/2006/relationships/slideMaster" Target="slideMasters/slideMaster48.xml"/><Relationship Id="rId50" Type="http://schemas.openxmlformats.org/officeDocument/2006/relationships/slideMaster" Target="slideMasters/slideMaster49.xml"/><Relationship Id="rId51" Type="http://schemas.openxmlformats.org/officeDocument/2006/relationships/slideMaster" Target="slideMasters/slideMaster50.xml"/><Relationship Id="rId52" Type="http://schemas.openxmlformats.org/officeDocument/2006/relationships/slideMaster" Target="slideMasters/slideMaster51.xml"/><Relationship Id="rId53" Type="http://schemas.openxmlformats.org/officeDocument/2006/relationships/slideMaster" Target="slideMasters/slideMaster52.xml"/><Relationship Id="rId54" Type="http://schemas.openxmlformats.org/officeDocument/2006/relationships/slideMaster" Target="slideMasters/slideMaster53.xml"/><Relationship Id="rId55" Type="http://schemas.openxmlformats.org/officeDocument/2006/relationships/notesMaster" Target="notesMasters/notesMaster1.xml"/><Relationship Id="rId56" Type="http://schemas.openxmlformats.org/officeDocument/2006/relationships/slide" Target="slides/slide1.xml"/><Relationship Id="rId57" Type="http://schemas.openxmlformats.org/officeDocument/2006/relationships/slide" Target="slides/slide2.xml"/><Relationship Id="rId58" Type="http://schemas.openxmlformats.org/officeDocument/2006/relationships/slide" Target="slides/slide3.xml"/><Relationship Id="rId59" Type="http://schemas.openxmlformats.org/officeDocument/2006/relationships/slide" Target="slides/slide4.xml"/><Relationship Id="rId60" Type="http://schemas.openxmlformats.org/officeDocument/2006/relationships/slide" Target="slides/slide5.xml"/><Relationship Id="rId61" Type="http://schemas.openxmlformats.org/officeDocument/2006/relationships/slide" Target="slides/slide6.xml"/><Relationship Id="rId62" Type="http://schemas.openxmlformats.org/officeDocument/2006/relationships/slide" Target="slides/slide7.xml"/><Relationship Id="rId63" Type="http://schemas.openxmlformats.org/officeDocument/2006/relationships/slide" Target="slides/slide8.xml"/><Relationship Id="rId64" Type="http://schemas.openxmlformats.org/officeDocument/2006/relationships/slide" Target="slides/slide9.xml"/><Relationship Id="rId65" Type="http://schemas.openxmlformats.org/officeDocument/2006/relationships/slide" Target="slides/slide10.xml"/><Relationship Id="rId66" Type="http://schemas.openxmlformats.org/officeDocument/2006/relationships/slide" Target="slides/slide11.xml"/><Relationship Id="rId67" Type="http://schemas.openxmlformats.org/officeDocument/2006/relationships/slide" Target="slides/slide12.xml"/><Relationship Id="rId68" Type="http://schemas.openxmlformats.org/officeDocument/2006/relationships/slide" Target="slides/slide13.xml"/><Relationship Id="rId69" Type="http://schemas.openxmlformats.org/officeDocument/2006/relationships/slide" Target="slides/slide14.xml"/><Relationship Id="rId70" Type="http://schemas.openxmlformats.org/officeDocument/2006/relationships/slide" Target="slides/slide15.xml"/><Relationship Id="rId71" Type="http://schemas.openxmlformats.org/officeDocument/2006/relationships/slide" Target="slides/slide16.xml"/><Relationship Id="rId72" Type="http://schemas.openxmlformats.org/officeDocument/2006/relationships/slide" Target="slides/slide17.xml"/><Relationship Id="rId73" Type="http://schemas.openxmlformats.org/officeDocument/2006/relationships/slide" Target="slides/slide18.xml"/><Relationship Id="rId74" Type="http://schemas.openxmlformats.org/officeDocument/2006/relationships/slide" Target="slides/slide19.xml"/><Relationship Id="rId75" Type="http://schemas.openxmlformats.org/officeDocument/2006/relationships/slide" Target="slides/slide20.xml"/><Relationship Id="rId76" Type="http://schemas.openxmlformats.org/officeDocument/2006/relationships/slide" Target="slides/slide21.xml"/><Relationship Id="rId77"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5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PlaceHolder 1"/>
          <p:cNvSpPr>
            <a:spLocks noGrp="1"/>
          </p:cNvSpPr>
          <p:nvPr>
            <p:ph type="sldImg"/>
          </p:nvPr>
        </p:nvSpPr>
        <p:spPr>
          <a:xfrm>
            <a:off x="0" y="764280"/>
            <a:ext cx="0" cy="0"/>
          </a:xfrm>
          <a:prstGeom prst="rect">
            <a:avLst/>
          </a:prstGeom>
          <a:noFill/>
          <a:ln w="0">
            <a:noFill/>
          </a:ln>
        </p:spPr>
        <p:txBody>
          <a:bodyPr lIns="0" rIns="0" tIns="0" bIns="0" anchor="ctr">
            <a:noAutofit/>
          </a:bodyPr>
          <a:p>
            <a:r>
              <a:rPr b="0" lang="en-US" sz="1800" spc="-1" strike="noStrike">
                <a:solidFill>
                  <a:schemeClr val="dk1"/>
                </a:solidFill>
                <a:latin typeface="Nunito Sans"/>
              </a:rPr>
              <a:t>Pulse para desplazar la diapositiva</a:t>
            </a:r>
            <a:endParaRPr b="0" lang="en-US" sz="1800" spc="-1" strike="noStrike">
              <a:solidFill>
                <a:schemeClr val="dk1"/>
              </a:solidFill>
              <a:latin typeface="Nunito Sans"/>
            </a:endParaRPr>
          </a:p>
        </p:txBody>
      </p:sp>
      <p:sp>
        <p:nvSpPr>
          <p:cNvPr id="407"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216000">
              <a:buNone/>
            </a:pPr>
            <a:r>
              <a:rPr b="0" lang="es-GT" sz="2000" spc="-1" strike="noStrike">
                <a:solidFill>
                  <a:srgbClr val="000000"/>
                </a:solidFill>
                <a:latin typeface="Arial"/>
              </a:rPr>
              <a:t>Pulse para editar el formato de las notas</a:t>
            </a:r>
            <a:endParaRPr b="0" lang="es-GT" sz="2000" spc="-1" strike="noStrike">
              <a:solidFill>
                <a:srgbClr val="000000"/>
              </a:solidFill>
              <a:latin typeface="Arial"/>
            </a:endParaRPr>
          </a:p>
        </p:txBody>
      </p:sp>
      <p:sp>
        <p:nvSpPr>
          <p:cNvPr id="408"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es-GT" sz="1400" spc="-1" strike="noStrike">
                <a:solidFill>
                  <a:srgbClr val="000000"/>
                </a:solidFill>
                <a:latin typeface="Times New Roman"/>
              </a:rPr>
              <a:t>&lt;cabecera&gt;</a:t>
            </a:r>
            <a:endParaRPr b="0" lang="es-GT" sz="1400" spc="-1" strike="noStrike">
              <a:solidFill>
                <a:srgbClr val="000000"/>
              </a:solidFill>
              <a:latin typeface="Times New Roman"/>
            </a:endParaRPr>
          </a:p>
        </p:txBody>
      </p:sp>
      <p:sp>
        <p:nvSpPr>
          <p:cNvPr id="409" name="PlaceHolder 4"/>
          <p:cNvSpPr>
            <a:spLocks noGrp="1"/>
          </p:cNvSpPr>
          <p:nvPr>
            <p:ph type="dt" idx="157"/>
          </p:nvPr>
        </p:nvSpPr>
        <p:spPr>
          <a:xfrm>
            <a:off x="4399200" y="0"/>
            <a:ext cx="3372840" cy="502560"/>
          </a:xfrm>
          <a:prstGeom prst="rect">
            <a:avLst/>
          </a:prstGeom>
          <a:noFill/>
          <a:ln w="0">
            <a:noFill/>
          </a:ln>
        </p:spPr>
        <p:txBody>
          <a:bodyPr lIns="0" rIns="0" tIns="0" bIns="0" anchor="t">
            <a:noAutofit/>
          </a:bodyPr>
          <a:lstStyle>
            <a:lvl1pPr indent="0" algn="r">
              <a:buNone/>
              <a:defRPr b="0" lang="es-GT" sz="1400" spc="-1" strike="noStrike">
                <a:solidFill>
                  <a:srgbClr val="000000"/>
                </a:solidFill>
                <a:latin typeface="Times New Roman"/>
              </a:defRPr>
            </a:lvl1pPr>
          </a:lstStyle>
          <a:p>
            <a:pPr indent="0" algn="r">
              <a:buNone/>
            </a:pPr>
            <a:r>
              <a:rPr b="0" lang="es-GT" sz="1400" spc="-1" strike="noStrike">
                <a:solidFill>
                  <a:srgbClr val="000000"/>
                </a:solidFill>
                <a:latin typeface="Times New Roman"/>
              </a:rPr>
              <a:t>&lt;fecha/hora&gt;</a:t>
            </a:r>
            <a:endParaRPr b="0" lang="es-GT" sz="1400" spc="-1" strike="noStrike">
              <a:solidFill>
                <a:srgbClr val="000000"/>
              </a:solidFill>
              <a:latin typeface="Times New Roman"/>
            </a:endParaRPr>
          </a:p>
        </p:txBody>
      </p:sp>
      <p:sp>
        <p:nvSpPr>
          <p:cNvPr id="410" name="PlaceHolder 5"/>
          <p:cNvSpPr>
            <a:spLocks noGrp="1"/>
          </p:cNvSpPr>
          <p:nvPr>
            <p:ph type="ftr" idx="158"/>
          </p:nvPr>
        </p:nvSpPr>
        <p:spPr>
          <a:xfrm>
            <a:off x="0" y="9555480"/>
            <a:ext cx="3372840" cy="502560"/>
          </a:xfrm>
          <a:prstGeom prst="rect">
            <a:avLst/>
          </a:prstGeom>
          <a:noFill/>
          <a:ln w="0">
            <a:noFill/>
          </a:ln>
        </p:spPr>
        <p:txBody>
          <a:bodyPr lIns="0" rIns="0" tIns="0" bIns="0" anchor="b">
            <a:noAutofit/>
          </a:bodyPr>
          <a:lstStyle>
            <a:lvl1pPr indent="0">
              <a:buNone/>
              <a:defRPr b="0" lang="es-GT" sz="1400" spc="-1" strike="noStrike">
                <a:solidFill>
                  <a:srgbClr val="000000"/>
                </a:solidFill>
                <a:latin typeface="Times New Roman"/>
              </a:defRPr>
            </a:lvl1pPr>
          </a:lstStyle>
          <a:p>
            <a:pPr indent="0">
              <a:buNone/>
            </a:pPr>
            <a:r>
              <a:rPr b="0" lang="es-GT" sz="1400" spc="-1" strike="noStrike">
                <a:solidFill>
                  <a:srgbClr val="000000"/>
                </a:solidFill>
                <a:latin typeface="Times New Roman"/>
              </a:rPr>
              <a:t>&lt;pie de página&gt;</a:t>
            </a:r>
            <a:endParaRPr b="0" lang="es-GT" sz="1400" spc="-1" strike="noStrike">
              <a:solidFill>
                <a:srgbClr val="000000"/>
              </a:solidFill>
              <a:latin typeface="Times New Roman"/>
            </a:endParaRPr>
          </a:p>
        </p:txBody>
      </p:sp>
      <p:sp>
        <p:nvSpPr>
          <p:cNvPr id="411" name="PlaceHolder 6"/>
          <p:cNvSpPr>
            <a:spLocks noGrp="1"/>
          </p:cNvSpPr>
          <p:nvPr>
            <p:ph type="sldNum" idx="159"/>
          </p:nvPr>
        </p:nvSpPr>
        <p:spPr>
          <a:xfrm>
            <a:off x="4399200" y="9555480"/>
            <a:ext cx="3372840" cy="502560"/>
          </a:xfrm>
          <a:prstGeom prst="rect">
            <a:avLst/>
          </a:prstGeom>
          <a:noFill/>
          <a:ln w="0">
            <a:noFill/>
          </a:ln>
        </p:spPr>
        <p:txBody>
          <a:bodyPr lIns="0" rIns="0" tIns="0" bIns="0" anchor="b">
            <a:noAutofit/>
          </a:bodyPr>
          <a:lstStyle>
            <a:lvl1pPr indent="0" algn="r">
              <a:buNone/>
              <a:defRPr b="0" lang="es-GT" sz="1400" spc="-1" strike="noStrike">
                <a:solidFill>
                  <a:srgbClr val="000000"/>
                </a:solidFill>
                <a:latin typeface="Times New Roman"/>
              </a:defRPr>
            </a:lvl1pPr>
          </a:lstStyle>
          <a:p>
            <a:pPr indent="0" algn="r">
              <a:buNone/>
            </a:pPr>
            <a:fld id="{7B37D7B1-1D7C-4B42-87F7-AC3E26FCC15B}" type="slidenum">
              <a:rPr b="0" lang="es-GT" sz="1400" spc="-1" strike="noStrike">
                <a:solidFill>
                  <a:srgbClr val="000000"/>
                </a:solidFill>
                <a:latin typeface="Times New Roman"/>
              </a:rPr>
              <a:t>&lt;número&gt;</a:t>
            </a:fld>
            <a:endParaRPr b="0" lang="es-G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7" name="PlaceHolder 1"/>
          <p:cNvSpPr>
            <a:spLocks noGrp="1"/>
          </p:cNvSpPr>
          <p:nvPr>
            <p:ph type="sldImg"/>
          </p:nvPr>
        </p:nvSpPr>
        <p:spPr>
          <a:xfrm>
            <a:off x="685800" y="1143000"/>
            <a:ext cx="5486040" cy="3085920"/>
          </a:xfrm>
          <a:prstGeom prst="rect">
            <a:avLst/>
          </a:prstGeom>
          <a:ln w="0">
            <a:noFill/>
          </a:ln>
        </p:spPr>
      </p:sp>
      <p:sp>
        <p:nvSpPr>
          <p:cNvPr id="51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r>
              <a:rPr b="0" lang="es-GT" sz="2000" spc="-1" strike="noStrike">
                <a:solidFill>
                  <a:srgbClr val="000000"/>
                </a:solidFill>
                <a:latin typeface="Arial"/>
              </a:rPr>
              <a:t>El contenido generado por IA puede ser incorrecto.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519" name="PlaceHolder 3"/>
          <p:cNvSpPr>
            <a:spLocks noGrp="1"/>
          </p:cNvSpPr>
          <p:nvPr>
            <p:ph type="sldNum" idx="223"/>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4" name="PlaceHolder 1"/>
          <p:cNvSpPr>
            <a:spLocks noGrp="1"/>
          </p:cNvSpPr>
          <p:nvPr>
            <p:ph type="sldImg"/>
          </p:nvPr>
        </p:nvSpPr>
        <p:spPr>
          <a:xfrm>
            <a:off x="685800" y="1143000"/>
            <a:ext cx="5486040" cy="3085920"/>
          </a:xfrm>
          <a:prstGeom prst="rect">
            <a:avLst/>
          </a:prstGeom>
          <a:ln w="0">
            <a:noFill/>
          </a:ln>
        </p:spPr>
      </p:sp>
      <p:sp>
        <p:nvSpPr>
          <p:cNvPr id="54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Creación de presentaciones con apoyo de IA</a:t>
            </a:r>
            <a:endParaRPr b="0" lang="es-GT" sz="2000" spc="-1" strike="noStrike">
              <a:solidFill>
                <a:srgbClr val="000000"/>
              </a:solidFill>
              <a:latin typeface="Arial"/>
            </a:endParaRPr>
          </a:p>
        </p:txBody>
      </p:sp>
      <p:sp>
        <p:nvSpPr>
          <p:cNvPr id="546" name="PlaceHolder 3"/>
          <p:cNvSpPr>
            <a:spLocks noGrp="1"/>
          </p:cNvSpPr>
          <p:nvPr>
            <p:ph type="sldNum" idx="232"/>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7" name="PlaceHolder 1"/>
          <p:cNvSpPr>
            <a:spLocks noGrp="1"/>
          </p:cNvSpPr>
          <p:nvPr>
            <p:ph type="sldImg"/>
          </p:nvPr>
        </p:nvSpPr>
        <p:spPr>
          <a:xfrm>
            <a:off x="685800" y="1143000"/>
            <a:ext cx="5486040" cy="3085920"/>
          </a:xfrm>
          <a:prstGeom prst="rect">
            <a:avLst/>
          </a:prstGeom>
          <a:ln w="0">
            <a:noFill/>
          </a:ln>
        </p:spPr>
      </p:sp>
      <p:sp>
        <p:nvSpPr>
          <p:cNvPr id="54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IA también es una aliada clave en la creación de presentaciones profesionales. Puede ayudar a generar diapositivas, organizar el contenido, diseñar automáticamente, crear gráficos e incluso proponer imágenes relacionadas con el tema. Antes de usar IA, crear una presentación podía tomar varias horas entre investigación, redacción y diseño. Con IA, este proceso se reduce a minutos, ya que la herramienta sugiere estructuras claras y diseños coherentes. Además, puede generar notas del presentador que facilitan la explicación oral. La comparación es clara: antes implicaba mucho trabajo manual y después se obtiene un borrador completo rápidamente. Para estudiantes, esto significa presentar trabajos más visuales y ordenados; para docentes, preparar clases con mayor impacto; y para profesionales, comunicar ideas de forma más efectiva. Aun así, el usuario debe revisar y adaptar el contenido para asegurar que se ajuste a su contexto y objetivos.</a:t>
            </a: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Imagen representativa de diapositivas, gráficos y elementos visuales generados digitalmente, asociada al diseño automático de presentaciones con IA.</a:t>
            </a:r>
            <a:endParaRPr b="0" lang="es-GT" sz="2000" spc="-1" strike="noStrike">
              <a:solidFill>
                <a:srgbClr val="000000"/>
              </a:solidFill>
              <a:latin typeface="Arial"/>
            </a:endParaRPr>
          </a:p>
        </p:txBody>
      </p:sp>
      <p:sp>
        <p:nvSpPr>
          <p:cNvPr id="549" name="PlaceHolder 3"/>
          <p:cNvSpPr>
            <a:spLocks noGrp="1"/>
          </p:cNvSpPr>
          <p:nvPr>
            <p:ph type="sldNum" idx="233"/>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0" name="PlaceHolder 1"/>
          <p:cNvSpPr>
            <a:spLocks noGrp="1"/>
          </p:cNvSpPr>
          <p:nvPr>
            <p:ph type="sldImg"/>
          </p:nvPr>
        </p:nvSpPr>
        <p:spPr>
          <a:xfrm>
            <a:off x="685800" y="1143000"/>
            <a:ext cx="5486040" cy="3085920"/>
          </a:xfrm>
          <a:prstGeom prst="rect">
            <a:avLst/>
          </a:prstGeom>
          <a:ln w="0">
            <a:noFill/>
          </a:ln>
        </p:spPr>
      </p:sp>
      <p:sp>
        <p:nvSpPr>
          <p:cNvPr id="55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Diseño de actividades educativas con IA</a:t>
            </a:r>
            <a:endParaRPr b="0" lang="es-GT" sz="2000" spc="-1" strike="noStrike">
              <a:solidFill>
                <a:srgbClr val="000000"/>
              </a:solidFill>
              <a:latin typeface="Arial"/>
            </a:endParaRPr>
          </a:p>
        </p:txBody>
      </p:sp>
      <p:sp>
        <p:nvSpPr>
          <p:cNvPr id="552" name="PlaceHolder 3"/>
          <p:cNvSpPr>
            <a:spLocks noGrp="1"/>
          </p:cNvSpPr>
          <p:nvPr>
            <p:ph type="sldNum" idx="234"/>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3" name="PlaceHolder 1"/>
          <p:cNvSpPr>
            <a:spLocks noGrp="1"/>
          </p:cNvSpPr>
          <p:nvPr>
            <p:ph type="sldImg"/>
          </p:nvPr>
        </p:nvSpPr>
        <p:spPr>
          <a:xfrm>
            <a:off x="685800" y="1143000"/>
            <a:ext cx="5486040" cy="3085920"/>
          </a:xfrm>
          <a:prstGeom prst="rect">
            <a:avLst/>
          </a:prstGeom>
          <a:ln w="0">
            <a:noFill/>
          </a:ln>
        </p:spPr>
      </p:sp>
      <p:sp>
        <p:nvSpPr>
          <p:cNvPr id="55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En el ámbito educativo, la IA permite diseñar actividades de aprendizaje de forma rápida y personalizada. Puede generar exámenes, cuestionarios, rúbricas, guías de estudio, actividades prácticas, casos de estudio y juegos educativos. Por ejemplo, un docente puede solicitar un cuestionario de opción múltiple sobre un tema específico y obtenerlo en segundos. También es posible crear actividades adaptadas a distintos niveles de dificultad, lo que favorece la inclusión y el aprendizaje progresivo. Para los estudiantes, la IA puede proponer ejercicios de práctica adicionales o explicar errores cometidos. Un ejemplo concreto es la generación automática de una actividad con 10 preguntas y retroalimentación inmediata. Estas aplicaciones no solo ahorran tiempo, sino que enriquecen la experiencia educativa. Es importante que el docente supervise los contenidos para asegurar su calidad y pertinencia, usando la IA como apoyo pedagógico.</a:t>
            </a: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Ilustración relacionada con educación digital, exámenes en línea y aprendizaje interactivo apoyado por inteligencia artificial.</a:t>
            </a:r>
            <a:endParaRPr b="0" lang="es-GT" sz="2000" spc="-1" strike="noStrike">
              <a:solidFill>
                <a:srgbClr val="000000"/>
              </a:solidFill>
              <a:latin typeface="Arial"/>
            </a:endParaRPr>
          </a:p>
        </p:txBody>
      </p:sp>
      <p:sp>
        <p:nvSpPr>
          <p:cNvPr id="555" name="PlaceHolder 3"/>
          <p:cNvSpPr>
            <a:spLocks noGrp="1"/>
          </p:cNvSpPr>
          <p:nvPr>
            <p:ph type="sldNum" idx="235"/>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6" name="PlaceHolder 1"/>
          <p:cNvSpPr>
            <a:spLocks noGrp="1"/>
          </p:cNvSpPr>
          <p:nvPr>
            <p:ph type="sldImg"/>
          </p:nvPr>
        </p:nvSpPr>
        <p:spPr>
          <a:xfrm>
            <a:off x="685800" y="1143000"/>
            <a:ext cx="5486040" cy="3085920"/>
          </a:xfrm>
          <a:prstGeom prst="rect">
            <a:avLst/>
          </a:prstGeom>
          <a:ln w="0">
            <a:noFill/>
          </a:ln>
        </p:spPr>
      </p:sp>
      <p:sp>
        <p:nvSpPr>
          <p:cNvPr id="55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Automatización de tareas con IA</a:t>
            </a:r>
            <a:endParaRPr b="0" lang="es-GT" sz="2000" spc="-1" strike="noStrike">
              <a:solidFill>
                <a:srgbClr val="000000"/>
              </a:solidFill>
              <a:latin typeface="Arial"/>
            </a:endParaRPr>
          </a:p>
        </p:txBody>
      </p:sp>
      <p:sp>
        <p:nvSpPr>
          <p:cNvPr id="558" name="PlaceHolder 3"/>
          <p:cNvSpPr>
            <a:spLocks noGrp="1"/>
          </p:cNvSpPr>
          <p:nvPr>
            <p:ph type="sldNum" idx="236"/>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9" name="PlaceHolder 1"/>
          <p:cNvSpPr>
            <a:spLocks noGrp="1"/>
          </p:cNvSpPr>
          <p:nvPr>
            <p:ph type="sldImg"/>
          </p:nvPr>
        </p:nvSpPr>
        <p:spPr>
          <a:xfrm>
            <a:off x="685800" y="1143000"/>
            <a:ext cx="5486040" cy="3085920"/>
          </a:xfrm>
          <a:prstGeom prst="rect">
            <a:avLst/>
          </a:prstGeom>
          <a:ln w="0">
            <a:noFill/>
          </a:ln>
        </p:spPr>
      </p:sp>
      <p:sp>
        <p:nvSpPr>
          <p:cNvPr id="56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automatización de tareas es uno de los mayores beneficios de la IA en productividad. Muchas actividades repetitivas pueden delegarse a sistemas inteligentes, como la clasificación de correos, la organización de archivos, la respuesta automática de mensajes, la programación de reuniones, la generación de reportes y el análisis de datos. El proceso típico sigue un flujo claro: se recibe información, la IA la procesa según reglas o modelos, ejecuta acciones y genera un resultado. Esto reduce errores humanos y libera tiempo para tareas estratégicas. Por ejemplo, un sistema puede recibir correos, clasificarlos por prioridad, responder automáticamente a los más simples y generar un reporte diario. Para estudiantes y profesionales, esta automatización significa menos carga operativa y mayor enfoque en objetivos importantes. Comprender qué tareas automatizar y cómo supervisarlas es clave para un uso efectivo.</a:t>
            </a: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Imagen que representa un flujo de trabajo automatizado con íconos de correos, engranajes y gráficos, simbolizando la eficiencia lograda mediante IA.</a:t>
            </a:r>
            <a:endParaRPr b="0" lang="es-GT" sz="2000" spc="-1" strike="noStrike">
              <a:solidFill>
                <a:srgbClr val="000000"/>
              </a:solidFill>
              <a:latin typeface="Arial"/>
            </a:endParaRPr>
          </a:p>
        </p:txBody>
      </p:sp>
      <p:sp>
        <p:nvSpPr>
          <p:cNvPr id="561" name="PlaceHolder 3"/>
          <p:cNvSpPr>
            <a:spLocks noGrp="1"/>
          </p:cNvSpPr>
          <p:nvPr>
            <p:ph type="sldNum" idx="237"/>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2" name="PlaceHolder 1"/>
          <p:cNvSpPr>
            <a:spLocks noGrp="1"/>
          </p:cNvSpPr>
          <p:nvPr>
            <p:ph type="sldImg"/>
          </p:nvPr>
        </p:nvSpPr>
        <p:spPr>
          <a:xfrm>
            <a:off x="685800" y="1143000"/>
            <a:ext cx="5486040" cy="3085920"/>
          </a:xfrm>
          <a:prstGeom prst="rect">
            <a:avLst/>
          </a:prstGeom>
          <a:ln w="0">
            <a:noFill/>
          </a:ln>
        </p:spPr>
      </p:sp>
      <p:sp>
        <p:nvSpPr>
          <p:cNvPr id="56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Casos prácticos: Sin IA vs Con IA</a:t>
            </a:r>
            <a:endParaRPr b="0" lang="es-GT" sz="2000" spc="-1" strike="noStrike">
              <a:solidFill>
                <a:srgbClr val="000000"/>
              </a:solidFill>
              <a:latin typeface="Arial"/>
            </a:endParaRPr>
          </a:p>
        </p:txBody>
      </p:sp>
      <p:sp>
        <p:nvSpPr>
          <p:cNvPr id="564" name="PlaceHolder 3"/>
          <p:cNvSpPr>
            <a:spLocks noGrp="1"/>
          </p:cNvSpPr>
          <p:nvPr>
            <p:ph type="sldNum" idx="238"/>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5" name="PlaceHolder 1"/>
          <p:cNvSpPr>
            <a:spLocks noGrp="1"/>
          </p:cNvSpPr>
          <p:nvPr>
            <p:ph type="sldImg"/>
          </p:nvPr>
        </p:nvSpPr>
        <p:spPr>
          <a:xfrm>
            <a:off x="685800" y="1143000"/>
            <a:ext cx="5486040" cy="3085920"/>
          </a:xfrm>
          <a:prstGeom prst="rect">
            <a:avLst/>
          </a:prstGeom>
          <a:ln w="0">
            <a:noFill/>
          </a:ln>
        </p:spPr>
      </p:sp>
      <p:sp>
        <p:nvSpPr>
          <p:cNvPr id="56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Los casos prácticos permiten visualizar claramente el impacto de la IA en la productividad. Comparar actividades realizadas sin IA frente a aquellas apoyadas por IA evidencia ahorros de tiempo y mejoras en la calidad. Elaborar un informe, preparar una clase o crear una presentación son tareas que tradicionalmente requieren horas de trabajo. Con IA, estos procesos se aceleran significativamente. Además, la organización de tareas y el análisis de datos se vuelven más eficientes y precisos. Estas comparaciones ayudan a los estudiantes principiantes a entender el valor real de la IA y a identificar oportunidades de aplicación en su rutina académica y profesional. Analizar estos ejemplos fomenta una adopción más consciente y estratégica de la tecnología.</a:t>
            </a:r>
            <a:endParaRPr b="0" lang="es-GT" sz="2000" spc="-1" strike="noStrike">
              <a:solidFill>
                <a:srgbClr val="000000"/>
              </a:solidFill>
              <a:latin typeface="Arial"/>
            </a:endParaRPr>
          </a:p>
        </p:txBody>
      </p:sp>
      <p:sp>
        <p:nvSpPr>
          <p:cNvPr id="567" name="PlaceHolder 3"/>
          <p:cNvSpPr>
            <a:spLocks noGrp="1"/>
          </p:cNvSpPr>
          <p:nvPr>
            <p:ph type="sldNum" idx="239"/>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8" name="PlaceHolder 1"/>
          <p:cNvSpPr>
            <a:spLocks noGrp="1"/>
          </p:cNvSpPr>
          <p:nvPr>
            <p:ph type="sldImg"/>
          </p:nvPr>
        </p:nvSpPr>
        <p:spPr>
          <a:xfrm>
            <a:off x="685800" y="1143000"/>
            <a:ext cx="5486040" cy="3085920"/>
          </a:xfrm>
          <a:prstGeom prst="rect">
            <a:avLst/>
          </a:prstGeom>
          <a:ln w="0">
            <a:noFill/>
          </a:ln>
        </p:spPr>
      </p:sp>
      <p:sp>
        <p:nvSpPr>
          <p:cNvPr id="56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Buenas prácticas al utilizar IA</a:t>
            </a:r>
            <a:endParaRPr b="0" lang="es-GT" sz="2000" spc="-1" strike="noStrike">
              <a:solidFill>
                <a:srgbClr val="000000"/>
              </a:solidFill>
              <a:latin typeface="Arial"/>
            </a:endParaRPr>
          </a:p>
        </p:txBody>
      </p:sp>
      <p:sp>
        <p:nvSpPr>
          <p:cNvPr id="570" name="PlaceHolder 3"/>
          <p:cNvSpPr>
            <a:spLocks noGrp="1"/>
          </p:cNvSpPr>
          <p:nvPr>
            <p:ph type="sldNum" idx="240"/>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1" name="PlaceHolder 1"/>
          <p:cNvSpPr>
            <a:spLocks noGrp="1"/>
          </p:cNvSpPr>
          <p:nvPr>
            <p:ph type="sldImg"/>
          </p:nvPr>
        </p:nvSpPr>
        <p:spPr>
          <a:xfrm>
            <a:off x="685800" y="1143000"/>
            <a:ext cx="5486040" cy="3085920"/>
          </a:xfrm>
          <a:prstGeom prst="rect">
            <a:avLst/>
          </a:prstGeom>
          <a:ln w="0">
            <a:noFill/>
          </a:ln>
        </p:spPr>
      </p:sp>
      <p:sp>
        <p:nvSpPr>
          <p:cNvPr id="57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El uso responsable de la IA es fundamental para obtener beneficios reales y evitar riesgos. Entre las buenas prácticas destacan verificar siempre la información generada, no copiar sin revisar y proteger los datos personales. Es importante utilizar prompts claros y específicos para obtener mejores resultados, así como revisar la ortografía y coherencia del contenido. Cuando corresponda, se deben citar fuentes y respetar normas académicas o profesionales. La IA debe entenderse como un apoyo, no como un reemplazo del pensamiento crítico. Confiar ciegamente en los resultados puede llevar a errores o malentendidos. Para estudiantes, estas prácticas fomentan el aprendizaje activo; para docentes y profesionales, aseguran un uso ético y seguro de la tecnología. Adoptar estas recomendaciones ayuda a desarrollar una relación saludable y productiva con la IA.</a:t>
            </a: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Imagen con iconos de seguridad, verificación y protección de datos, asociada al uso ético y responsable de la inteligencia artificial.</a:t>
            </a:r>
            <a:endParaRPr b="0" lang="es-GT" sz="2000" spc="-1" strike="noStrike">
              <a:solidFill>
                <a:srgbClr val="000000"/>
              </a:solidFill>
              <a:latin typeface="Arial"/>
            </a:endParaRPr>
          </a:p>
        </p:txBody>
      </p:sp>
      <p:sp>
        <p:nvSpPr>
          <p:cNvPr id="573" name="PlaceHolder 3"/>
          <p:cNvSpPr>
            <a:spLocks noGrp="1"/>
          </p:cNvSpPr>
          <p:nvPr>
            <p:ph type="sldNum" idx="241"/>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0" name="PlaceHolder 1"/>
          <p:cNvSpPr>
            <a:spLocks noGrp="1"/>
          </p:cNvSpPr>
          <p:nvPr>
            <p:ph type="sldImg"/>
          </p:nvPr>
        </p:nvSpPr>
        <p:spPr>
          <a:xfrm>
            <a:off x="685800" y="1143000"/>
            <a:ext cx="5486040" cy="3085920"/>
          </a:xfrm>
          <a:prstGeom prst="rect">
            <a:avLst/>
          </a:prstGeom>
          <a:ln w="0">
            <a:noFill/>
          </a:ln>
        </p:spPr>
      </p:sp>
      <p:sp>
        <p:nvSpPr>
          <p:cNvPr id="52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Portada y contexto del curso IA desde 0</a:t>
            </a:r>
            <a:endParaRPr b="0" lang="es-GT" sz="2000" spc="-1" strike="noStrike">
              <a:solidFill>
                <a:srgbClr val="000000"/>
              </a:solidFill>
              <a:latin typeface="Arial"/>
            </a:endParaRPr>
          </a:p>
        </p:txBody>
      </p:sp>
      <p:sp>
        <p:nvSpPr>
          <p:cNvPr id="522" name="PlaceHolder 3"/>
          <p:cNvSpPr>
            <a:spLocks noGrp="1"/>
          </p:cNvSpPr>
          <p:nvPr>
            <p:ph type="sldNum" idx="224"/>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4" name="PlaceHolder 1"/>
          <p:cNvSpPr>
            <a:spLocks noGrp="1"/>
          </p:cNvSpPr>
          <p:nvPr>
            <p:ph type="sldImg"/>
          </p:nvPr>
        </p:nvSpPr>
        <p:spPr>
          <a:xfrm>
            <a:off x="685800" y="1143000"/>
            <a:ext cx="5486040" cy="3085920"/>
          </a:xfrm>
          <a:prstGeom prst="rect">
            <a:avLst/>
          </a:prstGeom>
          <a:ln w="0">
            <a:noFill/>
          </a:ln>
        </p:spPr>
      </p:sp>
      <p:sp>
        <p:nvSpPr>
          <p:cNvPr id="57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Conclusiones y reflexión final</a:t>
            </a:r>
            <a:endParaRPr b="0" lang="es-GT" sz="2000" spc="-1" strike="noStrike">
              <a:solidFill>
                <a:srgbClr val="000000"/>
              </a:solidFill>
              <a:latin typeface="Arial"/>
            </a:endParaRPr>
          </a:p>
        </p:txBody>
      </p:sp>
      <p:sp>
        <p:nvSpPr>
          <p:cNvPr id="576" name="PlaceHolder 3"/>
          <p:cNvSpPr>
            <a:spLocks noGrp="1"/>
          </p:cNvSpPr>
          <p:nvPr>
            <p:ph type="sldNum" idx="242"/>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7" name="PlaceHolder 1"/>
          <p:cNvSpPr>
            <a:spLocks noGrp="1"/>
          </p:cNvSpPr>
          <p:nvPr>
            <p:ph type="sldImg"/>
          </p:nvPr>
        </p:nvSpPr>
        <p:spPr>
          <a:xfrm>
            <a:off x="685800" y="1143000"/>
            <a:ext cx="5486040" cy="3085920"/>
          </a:xfrm>
          <a:prstGeom prst="rect">
            <a:avLst/>
          </a:prstGeom>
          <a:ln w="0">
            <a:noFill/>
          </a:ln>
        </p:spPr>
      </p:sp>
      <p:sp>
        <p:nvSpPr>
          <p:cNvPr id="57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En conclusión, la Inteligencia Artificial aplicada a la productividad y la educación ofrece herramientas poderosas para mejorar la forma en que aprendemos y trabajamos. A lo largo de la presentación se han revisado aplicaciones como la generación de documentos, los resúmenes automáticos, la creación de presentaciones, el diseño de actividades educativas y la automatización de tareas. Todos estos ejemplos muestran que la IA permite ahorrar tiempo, mejorar la calidad del trabajo y facilitar el aprendizaje. El mensaje clave es que la IA no reemplaza el conocimiento humano, sino que potencia nuestras capacidades. Usada con criterio, pensamiento crítico y responsabilidad, se convierte en un aliado estratégico. Esta sesión invita a los estudiantes a explorar la IA sin miedo, experimentar con sus aplicaciones y reflexionar sobre su impacto. Finalmente, se abre el espacio para preguntas, fomentando el diálogo y la curiosidad como parte esencial del aprendizaje continuo.</a:t>
            </a: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Imagen final de cierre con estudiantes y elementos tecnológicos, simbolizando el futuro del aprendizaje y el trabajo apoyados por inteligencia artificial.</a:t>
            </a:r>
            <a:endParaRPr b="0" lang="es-GT" sz="2000" spc="-1" strike="noStrike">
              <a:solidFill>
                <a:srgbClr val="000000"/>
              </a:solidFill>
              <a:latin typeface="Arial"/>
            </a:endParaRPr>
          </a:p>
        </p:txBody>
      </p:sp>
      <p:sp>
        <p:nvSpPr>
          <p:cNvPr id="579" name="PlaceHolder 3"/>
          <p:cNvSpPr>
            <a:spLocks noGrp="1"/>
          </p:cNvSpPr>
          <p:nvPr>
            <p:ph type="sldNum" idx="243"/>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3" name="PlaceHolder 1"/>
          <p:cNvSpPr>
            <a:spLocks noGrp="1"/>
          </p:cNvSpPr>
          <p:nvPr>
            <p:ph type="sldImg"/>
          </p:nvPr>
        </p:nvSpPr>
        <p:spPr>
          <a:xfrm>
            <a:off x="685800" y="1143000"/>
            <a:ext cx="5486040" cy="3085920"/>
          </a:xfrm>
          <a:prstGeom prst="rect">
            <a:avLst/>
          </a:prstGeom>
          <a:ln w="0">
            <a:noFill/>
          </a:ln>
        </p:spPr>
      </p:sp>
      <p:sp>
        <p:nvSpPr>
          <p:cNvPr id="52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presentación introduce el tema de la Inteligencia Artificial aplicada a la productividad y la educación dentro del curso “IA desde 0”, pensado para estudiantes principiantes. El objetivo principal es mostrar, con un lenguaje claro y ejemplos cotidianos, cómo la IA puede convertirse en una aliada práctica para estudiar mejor, trabajar más rápido y obtener resultados de mayor calidad. En lugar de enfocarse en aspectos técnicos complejos, se prioriza la comprensión de usos reales y beneficios tangibles. La IA ya forma parte de muchas herramientas que usamos a diario, como asistentes de escritura, sistemas de recomendación, plataformas educativas y aplicaciones de organización personal. Comprender este contexto ayuda a perder el miedo inicial y a ver la IA como un apoyo accesible. En productividad, la IA permite reducir tareas repetitivas, optimizar tiempos y apoyar la toma de decisiones con datos. En educación, facilita el aprendizaje personalizado, la creación de materiales didácticos y el acceso rápido a información relevante. Este curso busca desarrollar una mentalidad crítica y responsable, enseñando a usar la IA como complemento del conocimiento humano, no como sustituto. A lo largo de la sesión se presentarán ejemplos prácticos, comparaciones claras y buenas prácticas, preparando a los estudiantes para aplicar estas herramientas en su vida académica y profesional desde el primer día.</a:t>
            </a: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Imagen que representa a una persona utilizando una computadora con elementos visuales futuristas, circuitos y símbolos de inteligencia artificial, reforzando la idea de tecnología aplicada al aprendizaje y al trabajo moderno.</a:t>
            </a:r>
            <a:endParaRPr b="0" lang="es-GT" sz="2000" spc="-1" strike="noStrike">
              <a:solidFill>
                <a:srgbClr val="000000"/>
              </a:solidFill>
              <a:latin typeface="Arial"/>
            </a:endParaRPr>
          </a:p>
        </p:txBody>
      </p:sp>
      <p:sp>
        <p:nvSpPr>
          <p:cNvPr id="525" name="PlaceHolder 3"/>
          <p:cNvSpPr>
            <a:spLocks noGrp="1"/>
          </p:cNvSpPr>
          <p:nvPr>
            <p:ph type="sldNum" idx="225"/>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6" name="PlaceHolder 1"/>
          <p:cNvSpPr>
            <a:spLocks noGrp="1"/>
          </p:cNvSpPr>
          <p:nvPr>
            <p:ph type="sldImg"/>
          </p:nvPr>
        </p:nvSpPr>
        <p:spPr>
          <a:xfrm>
            <a:off x="685800" y="1143000"/>
            <a:ext cx="5486040" cy="3085920"/>
          </a:xfrm>
          <a:prstGeom prst="rect">
            <a:avLst/>
          </a:prstGeom>
          <a:ln w="0">
            <a:noFill/>
          </a:ln>
        </p:spPr>
      </p:sp>
      <p:sp>
        <p:nvSpPr>
          <p:cNvPr id="52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¿Qué es la IA aplicada a la productividad y la educación?</a:t>
            </a:r>
            <a:endParaRPr b="0" lang="es-GT" sz="2000" spc="-1" strike="noStrike">
              <a:solidFill>
                <a:srgbClr val="000000"/>
              </a:solidFill>
              <a:latin typeface="Arial"/>
            </a:endParaRPr>
          </a:p>
        </p:txBody>
      </p:sp>
      <p:sp>
        <p:nvSpPr>
          <p:cNvPr id="528" name="PlaceHolder 3"/>
          <p:cNvSpPr>
            <a:spLocks noGrp="1"/>
          </p:cNvSpPr>
          <p:nvPr>
            <p:ph type="sldNum" idx="226"/>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9" name="PlaceHolder 1"/>
          <p:cNvSpPr>
            <a:spLocks noGrp="1"/>
          </p:cNvSpPr>
          <p:nvPr>
            <p:ph type="sldImg"/>
          </p:nvPr>
        </p:nvSpPr>
        <p:spPr>
          <a:xfrm>
            <a:off x="685800" y="1143000"/>
            <a:ext cx="5486040" cy="3085920"/>
          </a:xfrm>
          <a:prstGeom prst="rect">
            <a:avLst/>
          </a:prstGeom>
          <a:ln w="0">
            <a:noFill/>
          </a:ln>
        </p:spPr>
      </p:sp>
      <p:sp>
        <p:nvSpPr>
          <p:cNvPr id="53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Inteligencia Artificial aplicada a la productividad y la educación se refiere al uso de sistemas capaces de analizar información, aprender de datos y generar resultados útiles para apoyar tareas humanas. En productividad, la IA ayuda principalmente a ahorrar tiempo, automatizar procesos y mejorar la calidad del trabajo. Por ejemplo, puede redactar borradores de documentos, organizar correos electrónicos o analizar grandes volúmenes de datos en segundos. En educación, la IA facilita el aprendizaje al adaptar contenidos al ritmo del estudiante, generar explicaciones personalizadas y apoyar a docentes en la creación de materiales. Un beneficio clave es la mejora de resultados: al reducir el tiempo dedicado a tareas repetitivas, estudiantes y profesionales pueden concentrarse en actividades de mayor valor, como el análisis crítico y la creatividad. Además, la IA actúa como un asistente disponible 24/7, lo que resulta especialmente útil para el autoaprendizaje. El flujo típico de uso puede entenderse como: el usuario plantea una necesidad, la IA procesa la información y entrega una respuesta que permite realizar el trabajo más rápido y con mayor claridad. Para estudiantes, esto significa estudiar de forma más eficiente; para docentes, planificar mejor sus clases; y para profesionales, aumentar su rendimiento laboral. Comprender este concepto es fundamental para aprovechar la IA de forma consciente y estratégica.</a:t>
            </a: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Ilustración conceptual que muestra la relación entre usuario, inteligencia artificial y resultados mejorados, representando visualmente el flujo de trabajo optimizado gracias a la IA.</a:t>
            </a:r>
            <a:endParaRPr b="0" lang="es-GT" sz="2000" spc="-1" strike="noStrike">
              <a:solidFill>
                <a:srgbClr val="000000"/>
              </a:solidFill>
              <a:latin typeface="Arial"/>
            </a:endParaRPr>
          </a:p>
        </p:txBody>
      </p:sp>
      <p:sp>
        <p:nvSpPr>
          <p:cNvPr id="531" name="PlaceHolder 3"/>
          <p:cNvSpPr>
            <a:spLocks noGrp="1"/>
          </p:cNvSpPr>
          <p:nvPr>
            <p:ph type="sldNum" idx="227"/>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2" name="PlaceHolder 1"/>
          <p:cNvSpPr>
            <a:spLocks noGrp="1"/>
          </p:cNvSpPr>
          <p:nvPr>
            <p:ph type="sldImg"/>
          </p:nvPr>
        </p:nvSpPr>
        <p:spPr>
          <a:xfrm>
            <a:off x="685800" y="1143000"/>
            <a:ext cx="5486040" cy="3085920"/>
          </a:xfrm>
          <a:prstGeom prst="rect">
            <a:avLst/>
          </a:prstGeom>
          <a:ln w="0">
            <a:noFill/>
          </a:ln>
        </p:spPr>
      </p:sp>
      <p:sp>
        <p:nvSpPr>
          <p:cNvPr id="53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Generación de documentos con IA</a:t>
            </a:r>
            <a:endParaRPr b="0" lang="es-GT" sz="2000" spc="-1" strike="noStrike">
              <a:solidFill>
                <a:srgbClr val="000000"/>
              </a:solidFill>
              <a:latin typeface="Arial"/>
            </a:endParaRPr>
          </a:p>
        </p:txBody>
      </p:sp>
      <p:sp>
        <p:nvSpPr>
          <p:cNvPr id="534" name="PlaceHolder 3"/>
          <p:cNvSpPr>
            <a:spLocks noGrp="1"/>
          </p:cNvSpPr>
          <p:nvPr>
            <p:ph type="sldNum" idx="228"/>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5" name="PlaceHolder 1"/>
          <p:cNvSpPr>
            <a:spLocks noGrp="1"/>
          </p:cNvSpPr>
          <p:nvPr>
            <p:ph type="sldImg"/>
          </p:nvPr>
        </p:nvSpPr>
        <p:spPr>
          <a:xfrm>
            <a:off x="685800" y="1143000"/>
            <a:ext cx="5486040" cy="3085920"/>
          </a:xfrm>
          <a:prstGeom prst="rect">
            <a:avLst/>
          </a:prstGeom>
          <a:ln w="0">
            <a:noFill/>
          </a:ln>
        </p:spPr>
      </p:sp>
      <p:sp>
        <p:nvSpPr>
          <p:cNvPr id="53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generación de documentos es una de las aplicaciones más comunes y útiles de la IA en productividad. Herramientas basadas en IA pueden crear informes, cartas, correos electrónicos, manuales, reportes, propuestas y actas de reuniones a partir de instrucciones simples. Por ejemplo, un estudiante puede pedir a una IA que redacte un informe académico indicando el tema, la extensión y el nivel de dificultad. En el ámbito profesional, un usuario puede generar un correo formal o una propuesta comercial en pocos segundos. La ventaja principal es la rapidez, pero también la consistencia en el tono y la estructura. La IA suele seguir formatos claros, lo que reduce errores comunes y mejora la presentación del contenido. Un ejemplo práctico es la redacción automática de un informe mensual: el usuario proporciona los datos clave y la IA genera un texto coherente que luego puede revisarse y ajustarse. Es importante entender que la IA no reemplaza la revisión humana, sino que ofrece un primer borrador de alta calidad. Esto permite ahorrar tiempo significativo y enfocarse en la personalización y el análisis. Para estudiantes principiantes, esta función resulta ideal para aprender cómo se estructuran distintos tipos de documentos y mejorar habilidades de escritura.</a:t>
            </a: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Imagen con iconos de documentos digitales, texto y símbolos de automatización, representando la creación asistida de contenido escrito mediante inteligencia artificial.</a:t>
            </a:r>
            <a:endParaRPr b="0" lang="es-GT" sz="2000" spc="-1" strike="noStrike">
              <a:solidFill>
                <a:srgbClr val="000000"/>
              </a:solidFill>
              <a:latin typeface="Arial"/>
            </a:endParaRPr>
          </a:p>
        </p:txBody>
      </p:sp>
      <p:sp>
        <p:nvSpPr>
          <p:cNvPr id="537" name="PlaceHolder 3"/>
          <p:cNvSpPr>
            <a:spLocks noGrp="1"/>
          </p:cNvSpPr>
          <p:nvPr>
            <p:ph type="sldNum" idx="229"/>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8" name="PlaceHolder 1"/>
          <p:cNvSpPr>
            <a:spLocks noGrp="1"/>
          </p:cNvSpPr>
          <p:nvPr>
            <p:ph type="sldImg"/>
          </p:nvPr>
        </p:nvSpPr>
        <p:spPr>
          <a:xfrm>
            <a:off x="685800" y="1143000"/>
            <a:ext cx="5486040" cy="3085920"/>
          </a:xfrm>
          <a:prstGeom prst="rect">
            <a:avLst/>
          </a:prstGeom>
          <a:ln w="0">
            <a:noFill/>
          </a:ln>
        </p:spPr>
      </p:sp>
      <p:sp>
        <p:nvSpPr>
          <p:cNvPr id="53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0">
              <a:lnSpc>
                <a:spcPct val="100000"/>
              </a:lnSpc>
              <a:buNone/>
            </a:pPr>
            <a:r>
              <a:rPr b="0" lang="es-GT" sz="2000" spc="-1" strike="noStrike">
                <a:solidFill>
                  <a:srgbClr val="000000"/>
                </a:solidFill>
                <a:latin typeface="Arial"/>
              </a:rPr>
              <a:t>Resúmenes automáticos y sus beneficios</a:t>
            </a:r>
            <a:endParaRPr b="0" lang="es-GT" sz="2000" spc="-1" strike="noStrike">
              <a:solidFill>
                <a:srgbClr val="000000"/>
              </a:solidFill>
              <a:latin typeface="Arial"/>
            </a:endParaRPr>
          </a:p>
        </p:txBody>
      </p:sp>
      <p:sp>
        <p:nvSpPr>
          <p:cNvPr id="540" name="PlaceHolder 3"/>
          <p:cNvSpPr>
            <a:spLocks noGrp="1"/>
          </p:cNvSpPr>
          <p:nvPr>
            <p:ph type="sldNum" idx="230"/>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1" name="PlaceHolder 1"/>
          <p:cNvSpPr>
            <a:spLocks noGrp="1"/>
          </p:cNvSpPr>
          <p:nvPr>
            <p:ph type="sldImg"/>
          </p:nvPr>
        </p:nvSpPr>
        <p:spPr>
          <a:xfrm>
            <a:off x="685800" y="1143000"/>
            <a:ext cx="5486040" cy="3085920"/>
          </a:xfrm>
          <a:prstGeom prst="rect">
            <a:avLst/>
          </a:prstGeom>
          <a:ln w="0">
            <a:noFill/>
          </a:ln>
        </p:spPr>
      </p:sp>
      <p:sp>
        <p:nvSpPr>
          <p:cNvPr id="54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Los resúmenes automáticos permiten transformar grandes cantidades de información en versiones breves y fáciles de entender. La IA analiza textos largos, identifica ideas principales y elimina información redundante. Este proceso es especialmente útil en contextos educativos y profesionales donde el tiempo es limitado. Por ejemplo, un estudiante puede resumir un libro o un artículo científico para estudiar más rápido, mientras que un profesional puede obtener un resumen de una reunión extensa o de un documento legal. El funcionamiento básico consiste en procesar el texto, detectar conceptos clave y reorganizarlos de forma clara. Las ventajas incluyen ahorro de tiempo, mejor comprensión y apoyo a la toma de decisiones. Un ejemplo visual típico es convertir varias páginas de texto en un resumen de una sola página. Sin embargo, es fundamental revisar el resultado, ya que la IA puede omitir matices importantes. Utilizada correctamente, esta herramienta mejora la eficiencia del aprendizaje y reduce la sobrecarga de información, ayudando a enfocarse en lo realmente relevante.</a:t>
            </a:r>
            <a:endParaRPr b="0" lang="es-GT" sz="2000" spc="-1" strike="noStrike">
              <a:solidFill>
                <a:srgbClr val="000000"/>
              </a:solidFill>
              <a:latin typeface="Arial"/>
            </a:endParaRPr>
          </a:p>
          <a:p>
            <a:pPr marL="216000" indent="0">
              <a:lnSpc>
                <a:spcPct val="100000"/>
              </a:lnSpc>
              <a:buNone/>
            </a:pPr>
            <a:r>
              <a:rPr b="0" lang="es-GT" sz="2000" spc="-1" strike="noStrike">
                <a:solidFill>
                  <a:srgbClr val="000000"/>
                </a:solidFill>
                <a:latin typeface="Arial"/>
              </a:rPr>
              <a:t>Ilustración que muestra un texto largo transformándose en un bloque pequeño de información, simbolizando el proceso de resumen automático con IA.</a:t>
            </a:r>
            <a:endParaRPr b="0" lang="es-GT" sz="2000" spc="-1" strike="noStrike">
              <a:solidFill>
                <a:srgbClr val="000000"/>
              </a:solidFill>
              <a:latin typeface="Arial"/>
            </a:endParaRPr>
          </a:p>
        </p:txBody>
      </p:sp>
      <p:sp>
        <p:nvSpPr>
          <p:cNvPr id="543" name="PlaceHolder 3"/>
          <p:cNvSpPr>
            <a:spLocks noGrp="1"/>
          </p:cNvSpPr>
          <p:nvPr>
            <p:ph type="sldNum" idx="231"/>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8.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9.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0.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3.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4.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25.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26.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27.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28.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29.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0.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1.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2.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4.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5.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6.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37.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38.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39.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0.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1.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2.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3.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5.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6.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7.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8.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49.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0.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1.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2.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3.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 imagen">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3"/>
          </p:nvPr>
        </p:nvSpPr>
        <p:spPr/>
        <p:txBody>
          <a:bodyPr/>
          <a:p>
            <a:fld id="{5FEED3AA-E18F-4108-998D-867B6CBC8873}" type="slidenum">
              <a:t>&lt;#&gt;</a:t>
            </a:fld>
          </a:p>
        </p:txBody>
      </p:sp>
      <p:sp>
        <p:nvSpPr>
          <p:cNvPr id="4" name="PlaceHolder 3"/>
          <p:cNvSpPr>
            <a:spLocks noGrp="1"/>
          </p:cNvSpPr>
          <p:nvPr>
            <p:ph type="dt" idx="2"/>
          </p:nvPr>
        </p:nvSpPr>
        <p:spPr/>
        <p:txBody>
          <a:bodyPr/>
          <a:p>
            <a:r>
              <a:rPr lang="es-GT"/>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2">
    <p:spTree>
      <p:nvGrpSpPr>
        <p:cNvPr id="1" name=""/>
        <p:cNvGrpSpPr/>
        <p:nvPr/>
      </p:nvGrpSpPr>
      <p:grpSpPr>
        <a:xfrm>
          <a:off x="0" y="0"/>
          <a:ext cx="0" cy="0"/>
          <a:chOff x="0" y="0"/>
          <a:chExt cx="0" cy="0"/>
        </a:xfrm>
      </p:grpSpPr>
      <p:sp>
        <p:nvSpPr>
          <p:cNvPr id="2" name="PlaceHolder 1"/>
          <p:cNvSpPr>
            <a:spLocks noGrp="1"/>
          </p:cNvSpPr>
          <p:nvPr>
            <p:ph type="ftr" idx="28"/>
          </p:nvPr>
        </p:nvSpPr>
        <p:spPr/>
        <p:txBody>
          <a:bodyPr/>
          <a:p>
            <a:r>
              <a:t>Footer</a:t>
            </a:r>
          </a:p>
        </p:txBody>
      </p:sp>
      <p:sp>
        <p:nvSpPr>
          <p:cNvPr id="3" name="PlaceHolder 2"/>
          <p:cNvSpPr>
            <a:spLocks noGrp="1"/>
          </p:cNvSpPr>
          <p:nvPr>
            <p:ph type="sldNum" idx="30"/>
          </p:nvPr>
        </p:nvSpPr>
        <p:spPr/>
        <p:txBody>
          <a:bodyPr/>
          <a:p>
            <a:fld id="{9CEC45E0-831F-4F50-B62B-8C206CEF7881}" type="slidenum">
              <a:t>&lt;#&gt;</a:t>
            </a:fld>
          </a:p>
        </p:txBody>
      </p:sp>
      <p:sp>
        <p:nvSpPr>
          <p:cNvPr id="4" name="PlaceHolder 3"/>
          <p:cNvSpPr>
            <a:spLocks noGrp="1"/>
          </p:cNvSpPr>
          <p:nvPr>
            <p:ph type="dt" idx="29"/>
          </p:nvPr>
        </p:nvSpPr>
        <p:spPr/>
        <p:txBody>
          <a:bodyPr/>
          <a:p>
            <a:r>
              <a:rPr lang="es-GT"/>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3">
    <p:spTree>
      <p:nvGrpSpPr>
        <p:cNvPr id="1" name=""/>
        <p:cNvGrpSpPr/>
        <p:nvPr/>
      </p:nvGrpSpPr>
      <p:grpSpPr>
        <a:xfrm>
          <a:off x="0" y="0"/>
          <a:ext cx="0" cy="0"/>
          <a:chOff x="0" y="0"/>
          <a:chExt cx="0" cy="0"/>
        </a:xfrm>
      </p:grpSpPr>
      <p:sp>
        <p:nvSpPr>
          <p:cNvPr id="2" name="PlaceHolder 1"/>
          <p:cNvSpPr>
            <a:spLocks noGrp="1"/>
          </p:cNvSpPr>
          <p:nvPr>
            <p:ph type="ftr" idx="31"/>
          </p:nvPr>
        </p:nvSpPr>
        <p:spPr/>
        <p:txBody>
          <a:bodyPr/>
          <a:p>
            <a:r>
              <a:t>Footer</a:t>
            </a:r>
          </a:p>
        </p:txBody>
      </p:sp>
      <p:sp>
        <p:nvSpPr>
          <p:cNvPr id="3" name="PlaceHolder 2"/>
          <p:cNvSpPr>
            <a:spLocks noGrp="1"/>
          </p:cNvSpPr>
          <p:nvPr>
            <p:ph type="sldNum" idx="33"/>
          </p:nvPr>
        </p:nvSpPr>
        <p:spPr/>
        <p:txBody>
          <a:bodyPr/>
          <a:p>
            <a:fld id="{DC9AC351-1785-4487-A359-CBBBC4A00ECA}" type="slidenum">
              <a:t>&lt;#&gt;</a:t>
            </a:fld>
          </a:p>
        </p:txBody>
      </p:sp>
      <p:sp>
        <p:nvSpPr>
          <p:cNvPr id="4" name="PlaceHolder 3"/>
          <p:cNvSpPr>
            <a:spLocks noGrp="1"/>
          </p:cNvSpPr>
          <p:nvPr>
            <p:ph type="dt" idx="32"/>
          </p:nvPr>
        </p:nvSpPr>
        <p:spPr/>
        <p:txBody>
          <a:bodyPr/>
          <a:p>
            <a:r>
              <a:rPr lang="es-GT"/>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p:spTree>
      <p:nvGrpSpPr>
        <p:cNvPr id="1" name=""/>
        <p:cNvGrpSpPr/>
        <p:nvPr/>
      </p:nvGrpSpPr>
      <p:grpSpPr>
        <a:xfrm>
          <a:off x="0" y="0"/>
          <a:ext cx="0" cy="0"/>
          <a:chOff x="0" y="0"/>
          <a:chExt cx="0" cy="0"/>
        </a:xfrm>
      </p:grpSpPr>
      <p:sp>
        <p:nvSpPr>
          <p:cNvPr id="2" name="PlaceHolder 1"/>
          <p:cNvSpPr>
            <a:spLocks noGrp="1"/>
          </p:cNvSpPr>
          <p:nvPr>
            <p:ph type="ftr" idx="34"/>
          </p:nvPr>
        </p:nvSpPr>
        <p:spPr/>
        <p:txBody>
          <a:bodyPr/>
          <a:p>
            <a:r>
              <a:t>Footer</a:t>
            </a:r>
          </a:p>
        </p:txBody>
      </p:sp>
      <p:sp>
        <p:nvSpPr>
          <p:cNvPr id="3" name="PlaceHolder 2"/>
          <p:cNvSpPr>
            <a:spLocks noGrp="1"/>
          </p:cNvSpPr>
          <p:nvPr>
            <p:ph type="sldNum" idx="36"/>
          </p:nvPr>
        </p:nvSpPr>
        <p:spPr/>
        <p:txBody>
          <a:bodyPr/>
          <a:p>
            <a:fld id="{B11A13E3-A9AB-4F0E-89E0-02EDE8D79BC6}" type="slidenum">
              <a:t>&lt;#&gt;</a:t>
            </a:fld>
          </a:p>
        </p:txBody>
      </p:sp>
      <p:sp>
        <p:nvSpPr>
          <p:cNvPr id="4" name="PlaceHolder 3"/>
          <p:cNvSpPr>
            <a:spLocks noGrp="1"/>
          </p:cNvSpPr>
          <p:nvPr>
            <p:ph type="dt" idx="35"/>
          </p:nvPr>
        </p:nvSpPr>
        <p:spPr/>
        <p:txBody>
          <a:bodyPr/>
          <a:p>
            <a:r>
              <a:rPr lang="es-GT"/>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4">
    <p:spTree>
      <p:nvGrpSpPr>
        <p:cNvPr id="1" name=""/>
        <p:cNvGrpSpPr/>
        <p:nvPr/>
      </p:nvGrpSpPr>
      <p:grpSpPr>
        <a:xfrm>
          <a:off x="0" y="0"/>
          <a:ext cx="0" cy="0"/>
          <a:chOff x="0" y="0"/>
          <a:chExt cx="0" cy="0"/>
        </a:xfrm>
      </p:grpSpPr>
      <p:sp>
        <p:nvSpPr>
          <p:cNvPr id="2" name="PlaceHolder 1"/>
          <p:cNvSpPr>
            <a:spLocks noGrp="1"/>
          </p:cNvSpPr>
          <p:nvPr>
            <p:ph type="ftr" idx="37"/>
          </p:nvPr>
        </p:nvSpPr>
        <p:spPr/>
        <p:txBody>
          <a:bodyPr/>
          <a:p>
            <a:r>
              <a:t>Footer</a:t>
            </a:r>
          </a:p>
        </p:txBody>
      </p:sp>
      <p:sp>
        <p:nvSpPr>
          <p:cNvPr id="3" name="PlaceHolder 2"/>
          <p:cNvSpPr>
            <a:spLocks noGrp="1"/>
          </p:cNvSpPr>
          <p:nvPr>
            <p:ph type="sldNum" idx="39"/>
          </p:nvPr>
        </p:nvSpPr>
        <p:spPr/>
        <p:txBody>
          <a:bodyPr/>
          <a:p>
            <a:fld id="{360755CF-49DA-449A-A5F1-8052B8049942}" type="slidenum">
              <a:t>&lt;#&gt;</a:t>
            </a:fld>
          </a:p>
        </p:txBody>
      </p:sp>
      <p:sp>
        <p:nvSpPr>
          <p:cNvPr id="4" name="PlaceHolder 3"/>
          <p:cNvSpPr>
            <a:spLocks noGrp="1"/>
          </p:cNvSpPr>
          <p:nvPr>
            <p:ph type="dt" idx="38"/>
          </p:nvPr>
        </p:nvSpPr>
        <p:spPr/>
        <p:txBody>
          <a:bodyPr/>
          <a:p>
            <a:r>
              <a:rPr lang="es-GT"/>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5">
    <p:spTree>
      <p:nvGrpSpPr>
        <p:cNvPr id="1" name=""/>
        <p:cNvGrpSpPr/>
        <p:nvPr/>
      </p:nvGrpSpPr>
      <p:grpSpPr>
        <a:xfrm>
          <a:off x="0" y="0"/>
          <a:ext cx="0" cy="0"/>
          <a:chOff x="0" y="0"/>
          <a:chExt cx="0" cy="0"/>
        </a:xfrm>
      </p:grpSpPr>
      <p:sp>
        <p:nvSpPr>
          <p:cNvPr id="2" name="PlaceHolder 1"/>
          <p:cNvSpPr>
            <a:spLocks noGrp="1"/>
          </p:cNvSpPr>
          <p:nvPr>
            <p:ph type="ftr" idx="40"/>
          </p:nvPr>
        </p:nvSpPr>
        <p:spPr/>
        <p:txBody>
          <a:bodyPr/>
          <a:p>
            <a:r>
              <a:t>Footer</a:t>
            </a:r>
          </a:p>
        </p:txBody>
      </p:sp>
      <p:sp>
        <p:nvSpPr>
          <p:cNvPr id="3" name="PlaceHolder 2"/>
          <p:cNvSpPr>
            <a:spLocks noGrp="1"/>
          </p:cNvSpPr>
          <p:nvPr>
            <p:ph type="sldNum" idx="42"/>
          </p:nvPr>
        </p:nvSpPr>
        <p:spPr/>
        <p:txBody>
          <a:bodyPr/>
          <a:p>
            <a:fld id="{6D5DD72B-401A-4025-BC3B-481DB8728B42}" type="slidenum">
              <a:t>&lt;#&gt;</a:t>
            </a:fld>
          </a:p>
        </p:txBody>
      </p:sp>
      <p:sp>
        <p:nvSpPr>
          <p:cNvPr id="4" name="PlaceHolder 3"/>
          <p:cNvSpPr>
            <a:spLocks noGrp="1"/>
          </p:cNvSpPr>
          <p:nvPr>
            <p:ph type="dt" idx="41"/>
          </p:nvPr>
        </p:nvSpPr>
        <p:spPr/>
        <p:txBody>
          <a:bodyPr/>
          <a:p>
            <a:r>
              <a:rPr lang="es-GT"/>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6">
    <p:spTree>
      <p:nvGrpSpPr>
        <p:cNvPr id="1" name=""/>
        <p:cNvGrpSpPr/>
        <p:nvPr/>
      </p:nvGrpSpPr>
      <p:grpSpPr>
        <a:xfrm>
          <a:off x="0" y="0"/>
          <a:ext cx="0" cy="0"/>
          <a:chOff x="0" y="0"/>
          <a:chExt cx="0" cy="0"/>
        </a:xfrm>
      </p:grpSpPr>
      <p:sp>
        <p:nvSpPr>
          <p:cNvPr id="2" name="PlaceHolder 1"/>
          <p:cNvSpPr>
            <a:spLocks noGrp="1"/>
          </p:cNvSpPr>
          <p:nvPr>
            <p:ph type="ftr" idx="43"/>
          </p:nvPr>
        </p:nvSpPr>
        <p:spPr/>
        <p:txBody>
          <a:bodyPr/>
          <a:p>
            <a:r>
              <a:t>Footer</a:t>
            </a:r>
          </a:p>
        </p:txBody>
      </p:sp>
      <p:sp>
        <p:nvSpPr>
          <p:cNvPr id="3" name="PlaceHolder 2"/>
          <p:cNvSpPr>
            <a:spLocks noGrp="1"/>
          </p:cNvSpPr>
          <p:nvPr>
            <p:ph type="sldNum" idx="45"/>
          </p:nvPr>
        </p:nvSpPr>
        <p:spPr/>
        <p:txBody>
          <a:bodyPr/>
          <a:p>
            <a:fld id="{9C62DDDD-D051-4243-904F-EED08E91E737}" type="slidenum">
              <a:t>&lt;#&gt;</a:t>
            </a:fld>
          </a:p>
        </p:txBody>
      </p:sp>
      <p:sp>
        <p:nvSpPr>
          <p:cNvPr id="4" name="PlaceHolder 3"/>
          <p:cNvSpPr>
            <a:spLocks noGrp="1"/>
          </p:cNvSpPr>
          <p:nvPr>
            <p:ph type="dt" idx="44"/>
          </p:nvPr>
        </p:nvSpPr>
        <p:spPr/>
        <p:txBody>
          <a:bodyPr/>
          <a:p>
            <a:r>
              <a:rPr lang="es-GT"/>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7">
    <p:spTree>
      <p:nvGrpSpPr>
        <p:cNvPr id="1" name=""/>
        <p:cNvGrpSpPr/>
        <p:nvPr/>
      </p:nvGrpSpPr>
      <p:grpSpPr>
        <a:xfrm>
          <a:off x="0" y="0"/>
          <a:ext cx="0" cy="0"/>
          <a:chOff x="0" y="0"/>
          <a:chExt cx="0" cy="0"/>
        </a:xfrm>
      </p:grpSpPr>
      <p:sp>
        <p:nvSpPr>
          <p:cNvPr id="2" name="PlaceHolder 1"/>
          <p:cNvSpPr>
            <a:spLocks noGrp="1"/>
          </p:cNvSpPr>
          <p:nvPr>
            <p:ph type="ftr" idx="46"/>
          </p:nvPr>
        </p:nvSpPr>
        <p:spPr/>
        <p:txBody>
          <a:bodyPr/>
          <a:p>
            <a:r>
              <a:t>Footer</a:t>
            </a:r>
          </a:p>
        </p:txBody>
      </p:sp>
      <p:sp>
        <p:nvSpPr>
          <p:cNvPr id="3" name="PlaceHolder 2"/>
          <p:cNvSpPr>
            <a:spLocks noGrp="1"/>
          </p:cNvSpPr>
          <p:nvPr>
            <p:ph type="sldNum" idx="48"/>
          </p:nvPr>
        </p:nvSpPr>
        <p:spPr/>
        <p:txBody>
          <a:bodyPr/>
          <a:p>
            <a:fld id="{B1B16175-9E61-4A47-90B8-806727B5D1BF}" type="slidenum">
              <a:t>&lt;#&gt;</a:t>
            </a:fld>
          </a:p>
        </p:txBody>
      </p:sp>
      <p:sp>
        <p:nvSpPr>
          <p:cNvPr id="4" name="PlaceHolder 3"/>
          <p:cNvSpPr>
            <a:spLocks noGrp="1"/>
          </p:cNvSpPr>
          <p:nvPr>
            <p:ph type="dt" idx="47"/>
          </p:nvPr>
        </p:nvSpPr>
        <p:spPr/>
        <p:txBody>
          <a:bodyPr/>
          <a:p>
            <a:r>
              <a:rPr lang="es-GT"/>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8">
    <p:spTree>
      <p:nvGrpSpPr>
        <p:cNvPr id="1" name=""/>
        <p:cNvGrpSpPr/>
        <p:nvPr/>
      </p:nvGrpSpPr>
      <p:grpSpPr>
        <a:xfrm>
          <a:off x="0" y="0"/>
          <a:ext cx="0" cy="0"/>
          <a:chOff x="0" y="0"/>
          <a:chExt cx="0" cy="0"/>
        </a:xfrm>
      </p:grpSpPr>
      <p:sp>
        <p:nvSpPr>
          <p:cNvPr id="2" name="PlaceHolder 1"/>
          <p:cNvSpPr>
            <a:spLocks noGrp="1"/>
          </p:cNvSpPr>
          <p:nvPr>
            <p:ph type="ftr" idx="49"/>
          </p:nvPr>
        </p:nvSpPr>
        <p:spPr/>
        <p:txBody>
          <a:bodyPr/>
          <a:p>
            <a:r>
              <a:t>Footer</a:t>
            </a:r>
          </a:p>
        </p:txBody>
      </p:sp>
      <p:sp>
        <p:nvSpPr>
          <p:cNvPr id="3" name="PlaceHolder 2"/>
          <p:cNvSpPr>
            <a:spLocks noGrp="1"/>
          </p:cNvSpPr>
          <p:nvPr>
            <p:ph type="sldNum" idx="51"/>
          </p:nvPr>
        </p:nvSpPr>
        <p:spPr/>
        <p:txBody>
          <a:bodyPr/>
          <a:p>
            <a:fld id="{32D98B35-4961-42FF-ADF0-B7712EBBF107}" type="slidenum">
              <a:t>&lt;#&gt;</a:t>
            </a:fld>
          </a:p>
        </p:txBody>
      </p:sp>
      <p:sp>
        <p:nvSpPr>
          <p:cNvPr id="4" name="PlaceHolder 3"/>
          <p:cNvSpPr>
            <a:spLocks noGrp="1"/>
          </p:cNvSpPr>
          <p:nvPr>
            <p:ph type="dt" idx="50"/>
          </p:nvPr>
        </p:nvSpPr>
        <p:spPr/>
        <p:txBody>
          <a:bodyPr/>
          <a:p>
            <a:r>
              <a:rPr lang="es-GT"/>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9">
    <p:spTree>
      <p:nvGrpSpPr>
        <p:cNvPr id="1" name=""/>
        <p:cNvGrpSpPr/>
        <p:nvPr/>
      </p:nvGrpSpPr>
      <p:grpSpPr>
        <a:xfrm>
          <a:off x="0" y="0"/>
          <a:ext cx="0" cy="0"/>
          <a:chOff x="0" y="0"/>
          <a:chExt cx="0" cy="0"/>
        </a:xfrm>
      </p:grpSpPr>
      <p:sp>
        <p:nvSpPr>
          <p:cNvPr id="2" name="PlaceHolder 1"/>
          <p:cNvSpPr>
            <a:spLocks noGrp="1"/>
          </p:cNvSpPr>
          <p:nvPr>
            <p:ph type="ftr" idx="52"/>
          </p:nvPr>
        </p:nvSpPr>
        <p:spPr/>
        <p:txBody>
          <a:bodyPr/>
          <a:p>
            <a:r>
              <a:t>Footer</a:t>
            </a:r>
          </a:p>
        </p:txBody>
      </p:sp>
      <p:sp>
        <p:nvSpPr>
          <p:cNvPr id="3" name="PlaceHolder 2"/>
          <p:cNvSpPr>
            <a:spLocks noGrp="1"/>
          </p:cNvSpPr>
          <p:nvPr>
            <p:ph type="sldNum" idx="54"/>
          </p:nvPr>
        </p:nvSpPr>
        <p:spPr/>
        <p:txBody>
          <a:bodyPr/>
          <a:p>
            <a:fld id="{8B15B302-4E5D-4DDB-9A8D-58D2C765524F}" type="slidenum">
              <a:t>&lt;#&gt;</a:t>
            </a:fld>
          </a:p>
        </p:txBody>
      </p:sp>
      <p:sp>
        <p:nvSpPr>
          <p:cNvPr id="4" name="PlaceHolder 3"/>
          <p:cNvSpPr>
            <a:spLocks noGrp="1"/>
          </p:cNvSpPr>
          <p:nvPr>
            <p:ph type="dt" idx="53"/>
          </p:nvPr>
        </p:nvSpPr>
        <p:spPr/>
        <p:txBody>
          <a:bodyPr/>
          <a:p>
            <a:r>
              <a:rPr lang="es-GT"/>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0">
    <p:spTree>
      <p:nvGrpSpPr>
        <p:cNvPr id="1" name=""/>
        <p:cNvGrpSpPr/>
        <p:nvPr/>
      </p:nvGrpSpPr>
      <p:grpSpPr>
        <a:xfrm>
          <a:off x="0" y="0"/>
          <a:ext cx="0" cy="0"/>
          <a:chOff x="0" y="0"/>
          <a:chExt cx="0" cy="0"/>
        </a:xfrm>
      </p:grpSpPr>
      <p:sp>
        <p:nvSpPr>
          <p:cNvPr id="2" name="PlaceHolder 1"/>
          <p:cNvSpPr>
            <a:spLocks noGrp="1"/>
          </p:cNvSpPr>
          <p:nvPr>
            <p:ph type="ftr" idx="55"/>
          </p:nvPr>
        </p:nvSpPr>
        <p:spPr/>
        <p:txBody>
          <a:bodyPr/>
          <a:p>
            <a:r>
              <a:t>Footer</a:t>
            </a:r>
          </a:p>
        </p:txBody>
      </p:sp>
      <p:sp>
        <p:nvSpPr>
          <p:cNvPr id="3" name="PlaceHolder 2"/>
          <p:cNvSpPr>
            <a:spLocks noGrp="1"/>
          </p:cNvSpPr>
          <p:nvPr>
            <p:ph type="sldNum" idx="57"/>
          </p:nvPr>
        </p:nvSpPr>
        <p:spPr/>
        <p:txBody>
          <a:bodyPr/>
          <a:p>
            <a:fld id="{B5817224-8F82-42A6-B5FC-39ECD70E7429}" type="slidenum">
              <a:t>&lt;#&gt;</a:t>
            </a:fld>
          </a:p>
        </p:txBody>
      </p:sp>
      <p:sp>
        <p:nvSpPr>
          <p:cNvPr id="4" name="PlaceHolder 3"/>
          <p:cNvSpPr>
            <a:spLocks noGrp="1"/>
          </p:cNvSpPr>
          <p:nvPr>
            <p:ph type="dt" idx="56"/>
          </p:nvPr>
        </p:nvSpPr>
        <p:spPr/>
        <p:txBody>
          <a:bodyPr/>
          <a:p>
            <a:r>
              <a:rPr lang="es-GT"/>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Agenda">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6"/>
          </p:nvPr>
        </p:nvSpPr>
        <p:spPr/>
        <p:txBody>
          <a:bodyPr/>
          <a:p>
            <a:fld id="{EBD9BCCA-52D5-43F0-9F11-127E4A77C218}" type="slidenum">
              <a:t>&lt;#&gt;</a:t>
            </a:fld>
          </a:p>
        </p:txBody>
      </p:sp>
      <p:sp>
        <p:nvSpPr>
          <p:cNvPr id="4" name="PlaceHolder 3"/>
          <p:cNvSpPr>
            <a:spLocks noGrp="1"/>
          </p:cNvSpPr>
          <p:nvPr>
            <p:ph type="dt" idx="5"/>
          </p:nvPr>
        </p:nvSpPr>
        <p:spPr/>
        <p:txBody>
          <a:bodyPr/>
          <a:p>
            <a:r>
              <a:rPr lang="es-GT"/>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1">
    <p:spTree>
      <p:nvGrpSpPr>
        <p:cNvPr id="1" name=""/>
        <p:cNvGrpSpPr/>
        <p:nvPr/>
      </p:nvGrpSpPr>
      <p:grpSpPr>
        <a:xfrm>
          <a:off x="0" y="0"/>
          <a:ext cx="0" cy="0"/>
          <a:chOff x="0" y="0"/>
          <a:chExt cx="0" cy="0"/>
        </a:xfrm>
      </p:grpSpPr>
      <p:sp>
        <p:nvSpPr>
          <p:cNvPr id="2" name="PlaceHolder 1"/>
          <p:cNvSpPr>
            <a:spLocks noGrp="1"/>
          </p:cNvSpPr>
          <p:nvPr>
            <p:ph type="ftr" idx="58"/>
          </p:nvPr>
        </p:nvSpPr>
        <p:spPr/>
        <p:txBody>
          <a:bodyPr/>
          <a:p>
            <a:r>
              <a:t>Footer</a:t>
            </a:r>
          </a:p>
        </p:txBody>
      </p:sp>
      <p:sp>
        <p:nvSpPr>
          <p:cNvPr id="3" name="PlaceHolder 2"/>
          <p:cNvSpPr>
            <a:spLocks noGrp="1"/>
          </p:cNvSpPr>
          <p:nvPr>
            <p:ph type="sldNum" idx="60"/>
          </p:nvPr>
        </p:nvSpPr>
        <p:spPr/>
        <p:txBody>
          <a:bodyPr/>
          <a:p>
            <a:fld id="{4EE41460-A055-4C3B-84DF-BFC0CACDBF08}" type="slidenum">
              <a:t>&lt;#&gt;</a:t>
            </a:fld>
          </a:p>
        </p:txBody>
      </p:sp>
      <p:sp>
        <p:nvSpPr>
          <p:cNvPr id="4" name="PlaceHolder 3"/>
          <p:cNvSpPr>
            <a:spLocks noGrp="1"/>
          </p:cNvSpPr>
          <p:nvPr>
            <p:ph type="dt" idx="59"/>
          </p:nvPr>
        </p:nvSpPr>
        <p:spPr/>
        <p:txBody>
          <a:bodyPr/>
          <a:p>
            <a:r>
              <a:rPr lang="es-GT"/>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2">
    <p:spTree>
      <p:nvGrpSpPr>
        <p:cNvPr id="1" name=""/>
        <p:cNvGrpSpPr/>
        <p:nvPr/>
      </p:nvGrpSpPr>
      <p:grpSpPr>
        <a:xfrm>
          <a:off x="0" y="0"/>
          <a:ext cx="0" cy="0"/>
          <a:chOff x="0" y="0"/>
          <a:chExt cx="0" cy="0"/>
        </a:xfrm>
      </p:grpSpPr>
      <p:sp>
        <p:nvSpPr>
          <p:cNvPr id="2" name="PlaceHolder 1"/>
          <p:cNvSpPr>
            <a:spLocks noGrp="1"/>
          </p:cNvSpPr>
          <p:nvPr>
            <p:ph type="ftr" idx="61"/>
          </p:nvPr>
        </p:nvSpPr>
        <p:spPr/>
        <p:txBody>
          <a:bodyPr/>
          <a:p>
            <a:r>
              <a:t>Footer</a:t>
            </a:r>
          </a:p>
        </p:txBody>
      </p:sp>
      <p:sp>
        <p:nvSpPr>
          <p:cNvPr id="3" name="PlaceHolder 2"/>
          <p:cNvSpPr>
            <a:spLocks noGrp="1"/>
          </p:cNvSpPr>
          <p:nvPr>
            <p:ph type="sldNum" idx="63"/>
          </p:nvPr>
        </p:nvSpPr>
        <p:spPr/>
        <p:txBody>
          <a:bodyPr/>
          <a:p>
            <a:fld id="{92D32D40-F550-48DD-A97A-C7CFD08E9591}" type="slidenum">
              <a:t>&lt;#&gt;</a:t>
            </a:fld>
          </a:p>
        </p:txBody>
      </p:sp>
      <p:sp>
        <p:nvSpPr>
          <p:cNvPr id="4" name="PlaceHolder 3"/>
          <p:cNvSpPr>
            <a:spLocks noGrp="1"/>
          </p:cNvSpPr>
          <p:nvPr>
            <p:ph type="dt" idx="62"/>
          </p:nvPr>
        </p:nvSpPr>
        <p:spPr/>
        <p:txBody>
          <a:bodyPr/>
          <a:p>
            <a:r>
              <a:rPr lang="es-GT"/>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3">
    <p:spTree>
      <p:nvGrpSpPr>
        <p:cNvPr id="1" name=""/>
        <p:cNvGrpSpPr/>
        <p:nvPr/>
      </p:nvGrpSpPr>
      <p:grpSpPr>
        <a:xfrm>
          <a:off x="0" y="0"/>
          <a:ext cx="0" cy="0"/>
          <a:chOff x="0" y="0"/>
          <a:chExt cx="0" cy="0"/>
        </a:xfrm>
      </p:grpSpPr>
      <p:sp>
        <p:nvSpPr>
          <p:cNvPr id="2" name="PlaceHolder 1"/>
          <p:cNvSpPr>
            <a:spLocks noGrp="1"/>
          </p:cNvSpPr>
          <p:nvPr>
            <p:ph type="ftr" idx="64"/>
          </p:nvPr>
        </p:nvSpPr>
        <p:spPr/>
        <p:txBody>
          <a:bodyPr/>
          <a:p>
            <a:r>
              <a:t>Footer</a:t>
            </a:r>
          </a:p>
        </p:txBody>
      </p:sp>
      <p:sp>
        <p:nvSpPr>
          <p:cNvPr id="3" name="PlaceHolder 2"/>
          <p:cNvSpPr>
            <a:spLocks noGrp="1"/>
          </p:cNvSpPr>
          <p:nvPr>
            <p:ph type="sldNum" idx="66"/>
          </p:nvPr>
        </p:nvSpPr>
        <p:spPr/>
        <p:txBody>
          <a:bodyPr/>
          <a:p>
            <a:fld id="{4DED5BA8-E27B-474F-AF81-AEA70E505D5D}" type="slidenum">
              <a:t>&lt;#&gt;</a:t>
            </a:fld>
          </a:p>
        </p:txBody>
      </p:sp>
      <p:sp>
        <p:nvSpPr>
          <p:cNvPr id="4" name="PlaceHolder 3"/>
          <p:cNvSpPr>
            <a:spLocks noGrp="1"/>
          </p:cNvSpPr>
          <p:nvPr>
            <p:ph type="dt" idx="65"/>
          </p:nvPr>
        </p:nvSpPr>
        <p:spPr/>
        <p:txBody>
          <a:bodyPr/>
          <a:p>
            <a:r>
              <a:rPr lang="es-GT"/>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 imagen 2">
    <p:spTree>
      <p:nvGrpSpPr>
        <p:cNvPr id="1" name=""/>
        <p:cNvGrpSpPr/>
        <p:nvPr/>
      </p:nvGrpSpPr>
      <p:grpSpPr>
        <a:xfrm>
          <a:off x="0" y="0"/>
          <a:ext cx="0" cy="0"/>
          <a:chOff x="0" y="0"/>
          <a:chExt cx="0" cy="0"/>
        </a:xfrm>
      </p:grpSpPr>
      <p:sp>
        <p:nvSpPr>
          <p:cNvPr id="2" name="PlaceHolder 1"/>
          <p:cNvSpPr>
            <a:spLocks noGrp="1"/>
          </p:cNvSpPr>
          <p:nvPr>
            <p:ph type="ftr" idx="67"/>
          </p:nvPr>
        </p:nvSpPr>
        <p:spPr/>
        <p:txBody>
          <a:bodyPr/>
          <a:p>
            <a:r>
              <a:t>Footer</a:t>
            </a:r>
          </a:p>
        </p:txBody>
      </p:sp>
      <p:sp>
        <p:nvSpPr>
          <p:cNvPr id="3" name="PlaceHolder 2"/>
          <p:cNvSpPr>
            <a:spLocks noGrp="1"/>
          </p:cNvSpPr>
          <p:nvPr>
            <p:ph type="sldNum" idx="69"/>
          </p:nvPr>
        </p:nvSpPr>
        <p:spPr/>
        <p:txBody>
          <a:bodyPr/>
          <a:p>
            <a:fld id="{14AB80C5-CCAF-4B24-9D3D-AF3681741FBF}" type="slidenum">
              <a:t>&lt;#&gt;</a:t>
            </a:fld>
          </a:p>
        </p:txBody>
      </p:sp>
      <p:sp>
        <p:nvSpPr>
          <p:cNvPr id="4" name="PlaceHolder 3"/>
          <p:cNvSpPr>
            <a:spLocks noGrp="1"/>
          </p:cNvSpPr>
          <p:nvPr>
            <p:ph type="dt" idx="68"/>
          </p:nvPr>
        </p:nvSpPr>
        <p:spPr/>
        <p:txBody>
          <a:bodyPr/>
          <a:p>
            <a:r>
              <a:rPr lang="es-GT"/>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4">
    <p:spTree>
      <p:nvGrpSpPr>
        <p:cNvPr id="1" name=""/>
        <p:cNvGrpSpPr/>
        <p:nvPr/>
      </p:nvGrpSpPr>
      <p:grpSpPr>
        <a:xfrm>
          <a:off x="0" y="0"/>
          <a:ext cx="0" cy="0"/>
          <a:chOff x="0" y="0"/>
          <a:chExt cx="0" cy="0"/>
        </a:xfrm>
      </p:grpSpPr>
      <p:sp>
        <p:nvSpPr>
          <p:cNvPr id="2" name="PlaceHolder 1"/>
          <p:cNvSpPr>
            <a:spLocks noGrp="1"/>
          </p:cNvSpPr>
          <p:nvPr>
            <p:ph type="ftr" idx="70"/>
          </p:nvPr>
        </p:nvSpPr>
        <p:spPr/>
        <p:txBody>
          <a:bodyPr/>
          <a:p>
            <a:r>
              <a:t>Footer</a:t>
            </a:r>
          </a:p>
        </p:txBody>
      </p:sp>
      <p:sp>
        <p:nvSpPr>
          <p:cNvPr id="3" name="PlaceHolder 2"/>
          <p:cNvSpPr>
            <a:spLocks noGrp="1"/>
          </p:cNvSpPr>
          <p:nvPr>
            <p:ph type="sldNum" idx="72"/>
          </p:nvPr>
        </p:nvSpPr>
        <p:spPr/>
        <p:txBody>
          <a:bodyPr/>
          <a:p>
            <a:fld id="{733F6BB4-4FAA-4F63-BCBE-0AC47C814F8A}" type="slidenum">
              <a:t>&lt;#&gt;</a:t>
            </a:fld>
          </a:p>
        </p:txBody>
      </p:sp>
      <p:sp>
        <p:nvSpPr>
          <p:cNvPr id="4" name="PlaceHolder 3"/>
          <p:cNvSpPr>
            <a:spLocks noGrp="1"/>
          </p:cNvSpPr>
          <p:nvPr>
            <p:ph type="dt" idx="71"/>
          </p:nvPr>
        </p:nvSpPr>
        <p:spPr/>
        <p:txBody>
          <a:bodyPr/>
          <a:p>
            <a:r>
              <a:rPr lang="es-GT"/>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5">
    <p:spTree>
      <p:nvGrpSpPr>
        <p:cNvPr id="1" name=""/>
        <p:cNvGrpSpPr/>
        <p:nvPr/>
      </p:nvGrpSpPr>
      <p:grpSpPr>
        <a:xfrm>
          <a:off x="0" y="0"/>
          <a:ext cx="0" cy="0"/>
          <a:chOff x="0" y="0"/>
          <a:chExt cx="0" cy="0"/>
        </a:xfrm>
      </p:grpSpPr>
      <p:sp>
        <p:nvSpPr>
          <p:cNvPr id="2" name="PlaceHolder 1"/>
          <p:cNvSpPr>
            <a:spLocks noGrp="1"/>
          </p:cNvSpPr>
          <p:nvPr>
            <p:ph type="ftr" idx="73"/>
          </p:nvPr>
        </p:nvSpPr>
        <p:spPr/>
        <p:txBody>
          <a:bodyPr/>
          <a:p>
            <a:r>
              <a:t>Footer</a:t>
            </a:r>
          </a:p>
        </p:txBody>
      </p:sp>
      <p:sp>
        <p:nvSpPr>
          <p:cNvPr id="3" name="PlaceHolder 2"/>
          <p:cNvSpPr>
            <a:spLocks noGrp="1"/>
          </p:cNvSpPr>
          <p:nvPr>
            <p:ph type="sldNum" idx="75"/>
          </p:nvPr>
        </p:nvSpPr>
        <p:spPr/>
        <p:txBody>
          <a:bodyPr/>
          <a:p>
            <a:fld id="{2F5A31C1-81DD-4571-9215-CAB5CA5A9B07}" type="slidenum">
              <a:t>&lt;#&gt;</a:t>
            </a:fld>
          </a:p>
        </p:txBody>
      </p:sp>
      <p:sp>
        <p:nvSpPr>
          <p:cNvPr id="4" name="PlaceHolder 3"/>
          <p:cNvSpPr>
            <a:spLocks noGrp="1"/>
          </p:cNvSpPr>
          <p:nvPr>
            <p:ph type="dt" idx="74"/>
          </p:nvPr>
        </p:nvSpPr>
        <p:spPr/>
        <p:txBody>
          <a:bodyPr/>
          <a:p>
            <a:r>
              <a:rPr lang="es-GT"/>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6">
    <p:spTree>
      <p:nvGrpSpPr>
        <p:cNvPr id="1" name=""/>
        <p:cNvGrpSpPr/>
        <p:nvPr/>
      </p:nvGrpSpPr>
      <p:grpSpPr>
        <a:xfrm>
          <a:off x="0" y="0"/>
          <a:ext cx="0" cy="0"/>
          <a:chOff x="0" y="0"/>
          <a:chExt cx="0" cy="0"/>
        </a:xfrm>
      </p:grpSpPr>
      <p:sp>
        <p:nvSpPr>
          <p:cNvPr id="2" name="PlaceHolder 1"/>
          <p:cNvSpPr>
            <a:spLocks noGrp="1"/>
          </p:cNvSpPr>
          <p:nvPr>
            <p:ph type="ftr" idx="76"/>
          </p:nvPr>
        </p:nvSpPr>
        <p:spPr/>
        <p:txBody>
          <a:bodyPr/>
          <a:p>
            <a:r>
              <a:t>Footer</a:t>
            </a:r>
          </a:p>
        </p:txBody>
      </p:sp>
      <p:sp>
        <p:nvSpPr>
          <p:cNvPr id="3" name="PlaceHolder 2"/>
          <p:cNvSpPr>
            <a:spLocks noGrp="1"/>
          </p:cNvSpPr>
          <p:nvPr>
            <p:ph type="sldNum" idx="78"/>
          </p:nvPr>
        </p:nvSpPr>
        <p:spPr/>
        <p:txBody>
          <a:bodyPr/>
          <a:p>
            <a:fld id="{A948D033-82F6-450D-A7AE-77FCCCFA5875}" type="slidenum">
              <a:t>&lt;#&gt;</a:t>
            </a:fld>
          </a:p>
        </p:txBody>
      </p:sp>
      <p:sp>
        <p:nvSpPr>
          <p:cNvPr id="4" name="PlaceHolder 3"/>
          <p:cNvSpPr>
            <a:spLocks noGrp="1"/>
          </p:cNvSpPr>
          <p:nvPr>
            <p:ph type="dt" idx="77"/>
          </p:nvPr>
        </p:nvSpPr>
        <p:spPr/>
        <p:txBody>
          <a:bodyPr/>
          <a:p>
            <a:r>
              <a:rPr lang="es-GT"/>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7">
    <p:spTree>
      <p:nvGrpSpPr>
        <p:cNvPr id="1" name=""/>
        <p:cNvGrpSpPr/>
        <p:nvPr/>
      </p:nvGrpSpPr>
      <p:grpSpPr>
        <a:xfrm>
          <a:off x="0" y="0"/>
          <a:ext cx="0" cy="0"/>
          <a:chOff x="0" y="0"/>
          <a:chExt cx="0" cy="0"/>
        </a:xfrm>
      </p:grpSpPr>
      <p:sp>
        <p:nvSpPr>
          <p:cNvPr id="2" name="PlaceHolder 1"/>
          <p:cNvSpPr>
            <a:spLocks noGrp="1"/>
          </p:cNvSpPr>
          <p:nvPr>
            <p:ph type="ftr" idx="79"/>
          </p:nvPr>
        </p:nvSpPr>
        <p:spPr/>
        <p:txBody>
          <a:bodyPr/>
          <a:p>
            <a:r>
              <a:t>Footer</a:t>
            </a:r>
          </a:p>
        </p:txBody>
      </p:sp>
      <p:sp>
        <p:nvSpPr>
          <p:cNvPr id="3" name="PlaceHolder 2"/>
          <p:cNvSpPr>
            <a:spLocks noGrp="1"/>
          </p:cNvSpPr>
          <p:nvPr>
            <p:ph type="sldNum" idx="81"/>
          </p:nvPr>
        </p:nvSpPr>
        <p:spPr/>
        <p:txBody>
          <a:bodyPr/>
          <a:p>
            <a:fld id="{C7E22D81-7C3F-4A72-A7D2-DB45BA36EBAF}" type="slidenum">
              <a:t>&lt;#&gt;</a:t>
            </a:fld>
          </a:p>
        </p:txBody>
      </p:sp>
      <p:sp>
        <p:nvSpPr>
          <p:cNvPr id="4" name="PlaceHolder 3"/>
          <p:cNvSpPr>
            <a:spLocks noGrp="1"/>
          </p:cNvSpPr>
          <p:nvPr>
            <p:ph type="dt" idx="80"/>
          </p:nvPr>
        </p:nvSpPr>
        <p:spPr/>
        <p:txBody>
          <a:bodyPr/>
          <a:p>
            <a:r>
              <a:rPr lang="es-GT"/>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8">
    <p:spTree>
      <p:nvGrpSpPr>
        <p:cNvPr id="1" name=""/>
        <p:cNvGrpSpPr/>
        <p:nvPr/>
      </p:nvGrpSpPr>
      <p:grpSpPr>
        <a:xfrm>
          <a:off x="0" y="0"/>
          <a:ext cx="0" cy="0"/>
          <a:chOff x="0" y="0"/>
          <a:chExt cx="0" cy="0"/>
        </a:xfrm>
      </p:grpSpPr>
      <p:sp>
        <p:nvSpPr>
          <p:cNvPr id="2" name="PlaceHolder 1"/>
          <p:cNvSpPr>
            <a:spLocks noGrp="1"/>
          </p:cNvSpPr>
          <p:nvPr>
            <p:ph type="ftr" idx="82"/>
          </p:nvPr>
        </p:nvSpPr>
        <p:spPr/>
        <p:txBody>
          <a:bodyPr/>
          <a:p>
            <a:r>
              <a:t>Footer</a:t>
            </a:r>
          </a:p>
        </p:txBody>
      </p:sp>
      <p:sp>
        <p:nvSpPr>
          <p:cNvPr id="3" name="PlaceHolder 2"/>
          <p:cNvSpPr>
            <a:spLocks noGrp="1"/>
          </p:cNvSpPr>
          <p:nvPr>
            <p:ph type="sldNum" idx="84"/>
          </p:nvPr>
        </p:nvSpPr>
        <p:spPr/>
        <p:txBody>
          <a:bodyPr/>
          <a:p>
            <a:fld id="{5ADF67F7-6F4A-47BA-B622-3C7B43A212C0}" type="slidenum">
              <a:t>&lt;#&gt;</a:t>
            </a:fld>
          </a:p>
        </p:txBody>
      </p:sp>
      <p:sp>
        <p:nvSpPr>
          <p:cNvPr id="4" name="PlaceHolder 3"/>
          <p:cNvSpPr>
            <a:spLocks noGrp="1"/>
          </p:cNvSpPr>
          <p:nvPr>
            <p:ph type="dt" idx="83"/>
          </p:nvPr>
        </p:nvSpPr>
        <p:spPr/>
        <p:txBody>
          <a:bodyPr/>
          <a:p>
            <a:r>
              <a:rPr lang="es-GT"/>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ortada">
    <p:spTree>
      <p:nvGrpSpPr>
        <p:cNvPr id="1" name=""/>
        <p:cNvGrpSpPr/>
        <p:nvPr/>
      </p:nvGrpSpPr>
      <p:grpSpPr>
        <a:xfrm>
          <a:off x="0" y="0"/>
          <a:ext cx="0" cy="0"/>
          <a:chOff x="0" y="0"/>
          <a:chExt cx="0" cy="0"/>
        </a:xfrm>
      </p:grpSpPr>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Agenda con imagen">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9"/>
          </p:nvPr>
        </p:nvSpPr>
        <p:spPr/>
        <p:txBody>
          <a:bodyPr/>
          <a:p>
            <a:fld id="{02BFB6DD-BFFB-4F7E-A34A-C6CFDDF1C59E}" type="slidenum">
              <a:t>&lt;#&gt;</a:t>
            </a:fld>
          </a:p>
        </p:txBody>
      </p:sp>
      <p:sp>
        <p:nvSpPr>
          <p:cNvPr id="4" name="PlaceHolder 3"/>
          <p:cNvSpPr>
            <a:spLocks noGrp="1"/>
          </p:cNvSpPr>
          <p:nvPr>
            <p:ph type="dt" idx="8"/>
          </p:nvPr>
        </p:nvSpPr>
        <p:spPr/>
        <p:txBody>
          <a:bodyPr/>
          <a:p>
            <a:r>
              <a:rPr lang="es-GT"/>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Número grande">
    <p:spTree>
      <p:nvGrpSpPr>
        <p:cNvPr id="1" name=""/>
        <p:cNvGrpSpPr/>
        <p:nvPr/>
      </p:nvGrpSpPr>
      <p:grpSpPr>
        <a:xfrm>
          <a:off x="0" y="0"/>
          <a:ext cx="0" cy="0"/>
          <a:chOff x="0" y="0"/>
          <a:chExt cx="0" cy="0"/>
        </a:xfrm>
      </p:grpSpPr>
      <p:sp>
        <p:nvSpPr>
          <p:cNvPr id="2" name="PlaceHolder 1"/>
          <p:cNvSpPr>
            <a:spLocks noGrp="1"/>
          </p:cNvSpPr>
          <p:nvPr>
            <p:ph type="ftr" idx="85"/>
          </p:nvPr>
        </p:nvSpPr>
        <p:spPr/>
        <p:txBody>
          <a:bodyPr/>
          <a:p>
            <a:r>
              <a:t>Footer</a:t>
            </a:r>
          </a:p>
        </p:txBody>
      </p:sp>
      <p:sp>
        <p:nvSpPr>
          <p:cNvPr id="3" name="PlaceHolder 2"/>
          <p:cNvSpPr>
            <a:spLocks noGrp="1"/>
          </p:cNvSpPr>
          <p:nvPr>
            <p:ph type="sldNum" idx="87"/>
          </p:nvPr>
        </p:nvSpPr>
        <p:spPr/>
        <p:txBody>
          <a:bodyPr/>
          <a:p>
            <a:fld id="{B03CF7B0-4C1B-4FC5-A520-2A6521801FC2}" type="slidenum">
              <a:t>&lt;#&gt;</a:t>
            </a:fld>
          </a:p>
        </p:txBody>
      </p:sp>
      <p:sp>
        <p:nvSpPr>
          <p:cNvPr id="4" name="PlaceHolder 3"/>
          <p:cNvSpPr>
            <a:spLocks noGrp="1"/>
          </p:cNvSpPr>
          <p:nvPr>
            <p:ph type="dt" idx="86"/>
          </p:nvPr>
        </p:nvSpPr>
        <p:spPr/>
        <p:txBody>
          <a:bodyPr/>
          <a:p>
            <a:r>
              <a:rPr lang="es-GT"/>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Número grande 2">
    <p:spTree>
      <p:nvGrpSpPr>
        <p:cNvPr id="1" name=""/>
        <p:cNvGrpSpPr/>
        <p:nvPr/>
      </p:nvGrpSpPr>
      <p:grpSpPr>
        <a:xfrm>
          <a:off x="0" y="0"/>
          <a:ext cx="0" cy="0"/>
          <a:chOff x="0" y="0"/>
          <a:chExt cx="0" cy="0"/>
        </a:xfrm>
      </p:grpSpPr>
      <p:sp>
        <p:nvSpPr>
          <p:cNvPr id="2" name="PlaceHolder 1"/>
          <p:cNvSpPr>
            <a:spLocks noGrp="1"/>
          </p:cNvSpPr>
          <p:nvPr>
            <p:ph type="ftr" idx="88"/>
          </p:nvPr>
        </p:nvSpPr>
        <p:spPr/>
        <p:txBody>
          <a:bodyPr/>
          <a:p>
            <a:r>
              <a:t>Footer</a:t>
            </a:r>
          </a:p>
        </p:txBody>
      </p:sp>
      <p:sp>
        <p:nvSpPr>
          <p:cNvPr id="3" name="PlaceHolder 2"/>
          <p:cNvSpPr>
            <a:spLocks noGrp="1"/>
          </p:cNvSpPr>
          <p:nvPr>
            <p:ph type="sldNum" idx="90"/>
          </p:nvPr>
        </p:nvSpPr>
        <p:spPr/>
        <p:txBody>
          <a:bodyPr/>
          <a:p>
            <a:fld id="{A203A1A3-D4BF-455D-91B3-7647C432A12A}" type="slidenum">
              <a:t>&lt;#&gt;</a:t>
            </a:fld>
          </a:p>
        </p:txBody>
      </p:sp>
      <p:sp>
        <p:nvSpPr>
          <p:cNvPr id="4" name="PlaceHolder 3"/>
          <p:cNvSpPr>
            <a:spLocks noGrp="1"/>
          </p:cNvSpPr>
          <p:nvPr>
            <p:ph type="dt" idx="89"/>
          </p:nvPr>
        </p:nvSpPr>
        <p:spPr/>
        <p:txBody>
          <a:bodyPr/>
          <a:p>
            <a:r>
              <a:rPr lang="es-GT"/>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Número grande 3">
    <p:spTree>
      <p:nvGrpSpPr>
        <p:cNvPr id="1" name=""/>
        <p:cNvGrpSpPr/>
        <p:nvPr/>
      </p:nvGrpSpPr>
      <p:grpSpPr>
        <a:xfrm>
          <a:off x="0" y="0"/>
          <a:ext cx="0" cy="0"/>
          <a:chOff x="0" y="0"/>
          <a:chExt cx="0" cy="0"/>
        </a:xfrm>
      </p:grpSpPr>
      <p:sp>
        <p:nvSpPr>
          <p:cNvPr id="2" name="PlaceHolder 1"/>
          <p:cNvSpPr>
            <a:spLocks noGrp="1"/>
          </p:cNvSpPr>
          <p:nvPr>
            <p:ph type="ftr" idx="91"/>
          </p:nvPr>
        </p:nvSpPr>
        <p:spPr/>
        <p:txBody>
          <a:bodyPr/>
          <a:p>
            <a:r>
              <a:t>Footer</a:t>
            </a:r>
          </a:p>
        </p:txBody>
      </p:sp>
      <p:sp>
        <p:nvSpPr>
          <p:cNvPr id="3" name="PlaceHolder 2"/>
          <p:cNvSpPr>
            <a:spLocks noGrp="1"/>
          </p:cNvSpPr>
          <p:nvPr>
            <p:ph type="sldNum" idx="93"/>
          </p:nvPr>
        </p:nvSpPr>
        <p:spPr/>
        <p:txBody>
          <a:bodyPr/>
          <a:p>
            <a:fld id="{030CAE16-82EA-4D64-B65F-90767D202812}" type="slidenum">
              <a:t>&lt;#&gt;</a:t>
            </a:fld>
          </a:p>
        </p:txBody>
      </p:sp>
      <p:sp>
        <p:nvSpPr>
          <p:cNvPr id="4" name="PlaceHolder 3"/>
          <p:cNvSpPr>
            <a:spLocks noGrp="1"/>
          </p:cNvSpPr>
          <p:nvPr>
            <p:ph type="dt" idx="92"/>
          </p:nvPr>
        </p:nvSpPr>
        <p:spPr/>
        <p:txBody>
          <a:bodyPr/>
          <a:p>
            <a:r>
              <a:rPr lang="es-GT"/>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strucción">
    <p:spTree>
      <p:nvGrpSpPr>
        <p:cNvPr id="1" name=""/>
        <p:cNvGrpSpPr/>
        <p:nvPr/>
      </p:nvGrpSpPr>
      <p:grpSpPr>
        <a:xfrm>
          <a:off x="0" y="0"/>
          <a:ext cx="0" cy="0"/>
          <a:chOff x="0" y="0"/>
          <a:chExt cx="0" cy="0"/>
        </a:xfrm>
      </p:grpSpPr>
      <p:sp>
        <p:nvSpPr>
          <p:cNvPr id="2" name="PlaceHolder 1"/>
          <p:cNvSpPr>
            <a:spLocks noGrp="1"/>
          </p:cNvSpPr>
          <p:nvPr>
            <p:ph type="ftr" idx="94"/>
          </p:nvPr>
        </p:nvSpPr>
        <p:spPr/>
        <p:txBody>
          <a:bodyPr/>
          <a:p>
            <a:r>
              <a:t>Footer</a:t>
            </a:r>
          </a:p>
        </p:txBody>
      </p:sp>
      <p:sp>
        <p:nvSpPr>
          <p:cNvPr id="3" name="PlaceHolder 2"/>
          <p:cNvSpPr>
            <a:spLocks noGrp="1"/>
          </p:cNvSpPr>
          <p:nvPr>
            <p:ph type="sldNum" idx="96"/>
          </p:nvPr>
        </p:nvSpPr>
        <p:spPr/>
        <p:txBody>
          <a:bodyPr/>
          <a:p>
            <a:fld id="{66BA2C46-09E5-4E68-A3F4-386FD03BDF82}" type="slidenum">
              <a:t>&lt;#&gt;</a:t>
            </a:fld>
          </a:p>
        </p:txBody>
      </p:sp>
      <p:sp>
        <p:nvSpPr>
          <p:cNvPr id="4" name="PlaceHolder 3"/>
          <p:cNvSpPr>
            <a:spLocks noGrp="1"/>
          </p:cNvSpPr>
          <p:nvPr>
            <p:ph type="dt" idx="95"/>
          </p:nvPr>
        </p:nvSpPr>
        <p:spPr/>
        <p:txBody>
          <a:bodyPr/>
          <a:p>
            <a:r>
              <a:rPr lang="es-GT"/>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 imagen 3">
    <p:spTree>
      <p:nvGrpSpPr>
        <p:cNvPr id="1" name=""/>
        <p:cNvGrpSpPr/>
        <p:nvPr/>
      </p:nvGrpSpPr>
      <p:grpSpPr>
        <a:xfrm>
          <a:off x="0" y="0"/>
          <a:ext cx="0" cy="0"/>
          <a:chOff x="0" y="0"/>
          <a:chExt cx="0" cy="0"/>
        </a:xfrm>
      </p:grpSpPr>
      <p:sp>
        <p:nvSpPr>
          <p:cNvPr id="2" name="PlaceHolder 1"/>
          <p:cNvSpPr>
            <a:spLocks noGrp="1"/>
          </p:cNvSpPr>
          <p:nvPr>
            <p:ph type="ftr" idx="97"/>
          </p:nvPr>
        </p:nvSpPr>
        <p:spPr/>
        <p:txBody>
          <a:bodyPr/>
          <a:p>
            <a:r>
              <a:t>Footer</a:t>
            </a:r>
          </a:p>
        </p:txBody>
      </p:sp>
      <p:sp>
        <p:nvSpPr>
          <p:cNvPr id="3" name="PlaceHolder 2"/>
          <p:cNvSpPr>
            <a:spLocks noGrp="1"/>
          </p:cNvSpPr>
          <p:nvPr>
            <p:ph type="sldNum" idx="99"/>
          </p:nvPr>
        </p:nvSpPr>
        <p:spPr/>
        <p:txBody>
          <a:bodyPr/>
          <a:p>
            <a:fld id="{2235A7D6-BFCB-4D75-AF7F-EAB22F14A70E}" type="slidenum">
              <a:t>&lt;#&gt;</a:t>
            </a:fld>
          </a:p>
        </p:txBody>
      </p:sp>
      <p:sp>
        <p:nvSpPr>
          <p:cNvPr id="4" name="PlaceHolder 3"/>
          <p:cNvSpPr>
            <a:spLocks noGrp="1"/>
          </p:cNvSpPr>
          <p:nvPr>
            <p:ph type="dt" idx="98"/>
          </p:nvPr>
        </p:nvSpPr>
        <p:spPr/>
        <p:txBody>
          <a:bodyPr/>
          <a:p>
            <a:r>
              <a:rPr lang="es-GT"/>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strucción 3">
    <p:spTree>
      <p:nvGrpSpPr>
        <p:cNvPr id="1" name=""/>
        <p:cNvGrpSpPr/>
        <p:nvPr/>
      </p:nvGrpSpPr>
      <p:grpSpPr>
        <a:xfrm>
          <a:off x="0" y="0"/>
          <a:ext cx="0" cy="0"/>
          <a:chOff x="0" y="0"/>
          <a:chExt cx="0" cy="0"/>
        </a:xfrm>
      </p:grpSpPr>
      <p:sp>
        <p:nvSpPr>
          <p:cNvPr id="2" name="PlaceHolder 1"/>
          <p:cNvSpPr>
            <a:spLocks noGrp="1"/>
          </p:cNvSpPr>
          <p:nvPr>
            <p:ph type="ftr" idx="100"/>
          </p:nvPr>
        </p:nvSpPr>
        <p:spPr/>
        <p:txBody>
          <a:bodyPr/>
          <a:p>
            <a:r>
              <a:t>Footer</a:t>
            </a:r>
          </a:p>
        </p:txBody>
      </p:sp>
      <p:sp>
        <p:nvSpPr>
          <p:cNvPr id="3" name="PlaceHolder 2"/>
          <p:cNvSpPr>
            <a:spLocks noGrp="1"/>
          </p:cNvSpPr>
          <p:nvPr>
            <p:ph type="sldNum" idx="102"/>
          </p:nvPr>
        </p:nvSpPr>
        <p:spPr/>
        <p:txBody>
          <a:bodyPr/>
          <a:p>
            <a:fld id="{0FFEE372-B083-4277-93E3-28B356538D90}" type="slidenum">
              <a:t>&lt;#&gt;</a:t>
            </a:fld>
          </a:p>
        </p:txBody>
      </p:sp>
      <p:sp>
        <p:nvSpPr>
          <p:cNvPr id="4" name="PlaceHolder 3"/>
          <p:cNvSpPr>
            <a:spLocks noGrp="1"/>
          </p:cNvSpPr>
          <p:nvPr>
            <p:ph type="dt" idx="101"/>
          </p:nvPr>
        </p:nvSpPr>
        <p:spPr/>
        <p:txBody>
          <a:bodyPr/>
          <a:p>
            <a:r>
              <a:rPr lang="es-GT"/>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strucción 4">
    <p:spTree>
      <p:nvGrpSpPr>
        <p:cNvPr id="1" name=""/>
        <p:cNvGrpSpPr/>
        <p:nvPr/>
      </p:nvGrpSpPr>
      <p:grpSpPr>
        <a:xfrm>
          <a:off x="0" y="0"/>
          <a:ext cx="0" cy="0"/>
          <a:chOff x="0" y="0"/>
          <a:chExt cx="0" cy="0"/>
        </a:xfrm>
      </p:grpSpPr>
      <p:sp>
        <p:nvSpPr>
          <p:cNvPr id="2" name="PlaceHolder 1"/>
          <p:cNvSpPr>
            <a:spLocks noGrp="1"/>
          </p:cNvSpPr>
          <p:nvPr>
            <p:ph type="ftr" idx="103"/>
          </p:nvPr>
        </p:nvSpPr>
        <p:spPr/>
        <p:txBody>
          <a:bodyPr/>
          <a:p>
            <a:r>
              <a:t>Footer</a:t>
            </a:r>
          </a:p>
        </p:txBody>
      </p:sp>
      <p:sp>
        <p:nvSpPr>
          <p:cNvPr id="3" name="PlaceHolder 2"/>
          <p:cNvSpPr>
            <a:spLocks noGrp="1"/>
          </p:cNvSpPr>
          <p:nvPr>
            <p:ph type="sldNum" idx="105"/>
          </p:nvPr>
        </p:nvSpPr>
        <p:spPr/>
        <p:txBody>
          <a:bodyPr/>
          <a:p>
            <a:fld id="{2C0988BB-E08F-4D33-B92A-2087C7604B06}" type="slidenum">
              <a:t>&lt;#&gt;</a:t>
            </a:fld>
          </a:p>
        </p:txBody>
      </p:sp>
      <p:sp>
        <p:nvSpPr>
          <p:cNvPr id="4" name="PlaceHolder 3"/>
          <p:cNvSpPr>
            <a:spLocks noGrp="1"/>
          </p:cNvSpPr>
          <p:nvPr>
            <p:ph type="dt" idx="104"/>
          </p:nvPr>
        </p:nvSpPr>
        <p:spPr/>
        <p:txBody>
          <a:bodyPr/>
          <a:p>
            <a:r>
              <a:rPr lang="es-GT"/>
              <a:t/>
            </a: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strucción 5">
    <p:spTree>
      <p:nvGrpSpPr>
        <p:cNvPr id="1" name=""/>
        <p:cNvGrpSpPr/>
        <p:nvPr/>
      </p:nvGrpSpPr>
      <p:grpSpPr>
        <a:xfrm>
          <a:off x="0" y="0"/>
          <a:ext cx="0" cy="0"/>
          <a:chOff x="0" y="0"/>
          <a:chExt cx="0" cy="0"/>
        </a:xfrm>
      </p:grpSpPr>
      <p:sp>
        <p:nvSpPr>
          <p:cNvPr id="2" name="PlaceHolder 1"/>
          <p:cNvSpPr>
            <a:spLocks noGrp="1"/>
          </p:cNvSpPr>
          <p:nvPr>
            <p:ph type="ftr" idx="106"/>
          </p:nvPr>
        </p:nvSpPr>
        <p:spPr/>
        <p:txBody>
          <a:bodyPr/>
          <a:p>
            <a:r>
              <a:t>Footer</a:t>
            </a:r>
          </a:p>
        </p:txBody>
      </p:sp>
      <p:sp>
        <p:nvSpPr>
          <p:cNvPr id="3" name="PlaceHolder 2"/>
          <p:cNvSpPr>
            <a:spLocks noGrp="1"/>
          </p:cNvSpPr>
          <p:nvPr>
            <p:ph type="sldNum" idx="108"/>
          </p:nvPr>
        </p:nvSpPr>
        <p:spPr/>
        <p:txBody>
          <a:bodyPr/>
          <a:p>
            <a:fld id="{28F5F174-F95A-43C8-B85B-5F21549D2A57}" type="slidenum">
              <a:t>&lt;#&gt;</a:t>
            </a:fld>
          </a:p>
        </p:txBody>
      </p:sp>
      <p:sp>
        <p:nvSpPr>
          <p:cNvPr id="4" name="PlaceHolder 3"/>
          <p:cNvSpPr>
            <a:spLocks noGrp="1"/>
          </p:cNvSpPr>
          <p:nvPr>
            <p:ph type="dt" idx="107"/>
          </p:nvPr>
        </p:nvSpPr>
        <p:spPr/>
        <p:txBody>
          <a:bodyPr/>
          <a:p>
            <a:r>
              <a:rPr lang="es-GT"/>
              <a:t/>
            </a:r>
          </a:p>
        </p:txBody>
      </p:sp>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ita">
    <p:spTree>
      <p:nvGrpSpPr>
        <p:cNvPr id="1" name=""/>
        <p:cNvGrpSpPr/>
        <p:nvPr/>
      </p:nvGrpSpPr>
      <p:grpSpPr>
        <a:xfrm>
          <a:off x="0" y="0"/>
          <a:ext cx="0" cy="0"/>
          <a:chOff x="0" y="0"/>
          <a:chExt cx="0" cy="0"/>
        </a:xfrm>
      </p:grpSpPr>
      <p:sp>
        <p:nvSpPr>
          <p:cNvPr id="2" name="PlaceHolder 1"/>
          <p:cNvSpPr>
            <a:spLocks noGrp="1"/>
          </p:cNvSpPr>
          <p:nvPr>
            <p:ph type="ftr" idx="109"/>
          </p:nvPr>
        </p:nvSpPr>
        <p:spPr/>
        <p:txBody>
          <a:bodyPr/>
          <a:p>
            <a:r>
              <a:t>Footer</a:t>
            </a:r>
          </a:p>
        </p:txBody>
      </p:sp>
      <p:sp>
        <p:nvSpPr>
          <p:cNvPr id="3" name="PlaceHolder 2"/>
          <p:cNvSpPr>
            <a:spLocks noGrp="1"/>
          </p:cNvSpPr>
          <p:nvPr>
            <p:ph type="sldNum" idx="111"/>
          </p:nvPr>
        </p:nvSpPr>
        <p:spPr/>
        <p:txBody>
          <a:bodyPr/>
          <a:p>
            <a:fld id="{1D9F77CB-53C7-4445-99CA-83D303F73A1C}" type="slidenum">
              <a:t>&lt;#&gt;</a:t>
            </a:fld>
          </a:p>
        </p:txBody>
      </p:sp>
      <p:sp>
        <p:nvSpPr>
          <p:cNvPr id="4" name="PlaceHolder 3"/>
          <p:cNvSpPr>
            <a:spLocks noGrp="1"/>
          </p:cNvSpPr>
          <p:nvPr>
            <p:ph type="dt" idx="110"/>
          </p:nvPr>
        </p:nvSpPr>
        <p:spPr/>
        <p:txBody>
          <a:bodyPr/>
          <a:p>
            <a:r>
              <a:rPr lang="es-GT"/>
              <a:t/>
            </a: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ita 2">
    <p:spTree>
      <p:nvGrpSpPr>
        <p:cNvPr id="1" name=""/>
        <p:cNvGrpSpPr/>
        <p:nvPr/>
      </p:nvGrpSpPr>
      <p:grpSpPr>
        <a:xfrm>
          <a:off x="0" y="0"/>
          <a:ext cx="0" cy="0"/>
          <a:chOff x="0" y="0"/>
          <a:chExt cx="0" cy="0"/>
        </a:xfrm>
      </p:grpSpPr>
      <p:sp>
        <p:nvSpPr>
          <p:cNvPr id="2" name="PlaceHolder 1"/>
          <p:cNvSpPr>
            <a:spLocks noGrp="1"/>
          </p:cNvSpPr>
          <p:nvPr>
            <p:ph type="ftr" idx="112"/>
          </p:nvPr>
        </p:nvSpPr>
        <p:spPr/>
        <p:txBody>
          <a:bodyPr/>
          <a:p>
            <a:r>
              <a:t>Footer</a:t>
            </a:r>
          </a:p>
        </p:txBody>
      </p:sp>
      <p:sp>
        <p:nvSpPr>
          <p:cNvPr id="3" name="PlaceHolder 2"/>
          <p:cNvSpPr>
            <a:spLocks noGrp="1"/>
          </p:cNvSpPr>
          <p:nvPr>
            <p:ph type="sldNum" idx="114"/>
          </p:nvPr>
        </p:nvSpPr>
        <p:spPr/>
        <p:txBody>
          <a:bodyPr/>
          <a:p>
            <a:fld id="{EF071C4A-0563-4C84-9A63-4A98943EFE98}" type="slidenum">
              <a:t>&lt;#&gt;</a:t>
            </a:fld>
          </a:p>
        </p:txBody>
      </p:sp>
      <p:sp>
        <p:nvSpPr>
          <p:cNvPr id="4" name="PlaceHolder 3"/>
          <p:cNvSpPr>
            <a:spLocks noGrp="1"/>
          </p:cNvSpPr>
          <p:nvPr>
            <p:ph type="dt" idx="113"/>
          </p:nvPr>
        </p:nvSpPr>
        <p:spPr/>
        <p:txBody>
          <a:bodyPr/>
          <a:p>
            <a:r>
              <a:rPr lang="es-GT"/>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2">
    <p:spTree>
      <p:nvGrpSpPr>
        <p:cNvPr id="1" name=""/>
        <p:cNvGrpSpPr/>
        <p:nvPr/>
      </p:nvGrpSpPr>
      <p:grpSpPr>
        <a:xfrm>
          <a:off x="0" y="0"/>
          <a:ext cx="0" cy="0"/>
          <a:chOff x="0" y="0"/>
          <a:chExt cx="0" cy="0"/>
        </a:xfrm>
      </p:grpSpPr>
      <p:sp>
        <p:nvSpPr>
          <p:cNvPr id="2" name="PlaceHolder 1"/>
          <p:cNvSpPr>
            <a:spLocks noGrp="1"/>
          </p:cNvSpPr>
          <p:nvPr>
            <p:ph type="ftr" idx="10"/>
          </p:nvPr>
        </p:nvSpPr>
        <p:spPr/>
        <p:txBody>
          <a:bodyPr/>
          <a:p>
            <a:r>
              <a:t>Footer</a:t>
            </a:r>
          </a:p>
        </p:txBody>
      </p:sp>
      <p:sp>
        <p:nvSpPr>
          <p:cNvPr id="3" name="PlaceHolder 2"/>
          <p:cNvSpPr>
            <a:spLocks noGrp="1"/>
          </p:cNvSpPr>
          <p:nvPr>
            <p:ph type="sldNum" idx="12"/>
          </p:nvPr>
        </p:nvSpPr>
        <p:spPr/>
        <p:txBody>
          <a:bodyPr/>
          <a:p>
            <a:fld id="{DE90AF50-938C-443E-B2D5-A73E268F2157}" type="slidenum">
              <a:t>&lt;#&gt;</a:t>
            </a:fld>
          </a:p>
        </p:txBody>
      </p:sp>
      <p:sp>
        <p:nvSpPr>
          <p:cNvPr id="4" name="PlaceHolder 3"/>
          <p:cNvSpPr>
            <a:spLocks noGrp="1"/>
          </p:cNvSpPr>
          <p:nvPr>
            <p:ph type="dt" idx="11"/>
          </p:nvPr>
        </p:nvSpPr>
        <p:spPr/>
        <p:txBody>
          <a:bodyPr/>
          <a:p>
            <a:r>
              <a:rPr lang="es-GT"/>
              <a:t/>
            </a: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ita 3">
    <p:spTree>
      <p:nvGrpSpPr>
        <p:cNvPr id="1" name=""/>
        <p:cNvGrpSpPr/>
        <p:nvPr/>
      </p:nvGrpSpPr>
      <p:grpSpPr>
        <a:xfrm>
          <a:off x="0" y="0"/>
          <a:ext cx="0" cy="0"/>
          <a:chOff x="0" y="0"/>
          <a:chExt cx="0" cy="0"/>
        </a:xfrm>
      </p:grpSpPr>
      <p:sp>
        <p:nvSpPr>
          <p:cNvPr id="2" name="PlaceHolder 1"/>
          <p:cNvSpPr>
            <a:spLocks noGrp="1"/>
          </p:cNvSpPr>
          <p:nvPr>
            <p:ph type="ftr" idx="115"/>
          </p:nvPr>
        </p:nvSpPr>
        <p:spPr/>
        <p:txBody>
          <a:bodyPr/>
          <a:p>
            <a:r>
              <a:t>Footer</a:t>
            </a:r>
          </a:p>
        </p:txBody>
      </p:sp>
      <p:sp>
        <p:nvSpPr>
          <p:cNvPr id="3" name="PlaceHolder 2"/>
          <p:cNvSpPr>
            <a:spLocks noGrp="1"/>
          </p:cNvSpPr>
          <p:nvPr>
            <p:ph type="sldNum" idx="117"/>
          </p:nvPr>
        </p:nvSpPr>
        <p:spPr/>
        <p:txBody>
          <a:bodyPr/>
          <a:p>
            <a:fld id="{CAC9808E-6721-46F2-83F8-485A31BE2BF5}" type="slidenum">
              <a:t>&lt;#&gt;</a:t>
            </a:fld>
          </a:p>
        </p:txBody>
      </p:sp>
      <p:sp>
        <p:nvSpPr>
          <p:cNvPr id="4" name="PlaceHolder 3"/>
          <p:cNvSpPr>
            <a:spLocks noGrp="1"/>
          </p:cNvSpPr>
          <p:nvPr>
            <p:ph type="dt" idx="116"/>
          </p:nvPr>
        </p:nvSpPr>
        <p:spPr/>
        <p:txBody>
          <a:bodyPr/>
          <a:p>
            <a:r>
              <a:rPr lang="es-GT"/>
              <a:t/>
            </a: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os contenidos">
    <p:spTree>
      <p:nvGrpSpPr>
        <p:cNvPr id="1" name=""/>
        <p:cNvGrpSpPr/>
        <p:nvPr/>
      </p:nvGrpSpPr>
      <p:grpSpPr>
        <a:xfrm>
          <a:off x="0" y="0"/>
          <a:ext cx="0" cy="0"/>
          <a:chOff x="0" y="0"/>
          <a:chExt cx="0" cy="0"/>
        </a:xfrm>
      </p:grpSpPr>
      <p:sp>
        <p:nvSpPr>
          <p:cNvPr id="2" name="PlaceHolder 1"/>
          <p:cNvSpPr>
            <a:spLocks noGrp="1"/>
          </p:cNvSpPr>
          <p:nvPr>
            <p:ph type="ftr" idx="118"/>
          </p:nvPr>
        </p:nvSpPr>
        <p:spPr/>
        <p:txBody>
          <a:bodyPr/>
          <a:p>
            <a:r>
              <a:t>Footer</a:t>
            </a:r>
          </a:p>
        </p:txBody>
      </p:sp>
      <p:sp>
        <p:nvSpPr>
          <p:cNvPr id="3" name="PlaceHolder 2"/>
          <p:cNvSpPr>
            <a:spLocks noGrp="1"/>
          </p:cNvSpPr>
          <p:nvPr>
            <p:ph type="sldNum" idx="120"/>
          </p:nvPr>
        </p:nvSpPr>
        <p:spPr/>
        <p:txBody>
          <a:bodyPr/>
          <a:p>
            <a:fld id="{6523A7C1-9038-4C14-A44B-CAE982D77CCD}" type="slidenum">
              <a:t>&lt;#&gt;</a:t>
            </a:fld>
          </a:p>
        </p:txBody>
      </p:sp>
      <p:sp>
        <p:nvSpPr>
          <p:cNvPr id="4" name="PlaceHolder 3"/>
          <p:cNvSpPr>
            <a:spLocks noGrp="1"/>
          </p:cNvSpPr>
          <p:nvPr>
            <p:ph type="dt" idx="119"/>
          </p:nvPr>
        </p:nvSpPr>
        <p:spPr/>
        <p:txBody>
          <a:bodyPr/>
          <a:p>
            <a:r>
              <a:rPr lang="es-GT"/>
              <a:t/>
            </a: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ación">
    <p:spTree>
      <p:nvGrpSpPr>
        <p:cNvPr id="1" name=""/>
        <p:cNvGrpSpPr/>
        <p:nvPr/>
      </p:nvGrpSpPr>
      <p:grpSpPr>
        <a:xfrm>
          <a:off x="0" y="0"/>
          <a:ext cx="0" cy="0"/>
          <a:chOff x="0" y="0"/>
          <a:chExt cx="0" cy="0"/>
        </a:xfrm>
      </p:grpSpPr>
      <p:sp>
        <p:nvSpPr>
          <p:cNvPr id="2" name="PlaceHolder 1"/>
          <p:cNvSpPr>
            <a:spLocks noGrp="1"/>
          </p:cNvSpPr>
          <p:nvPr>
            <p:ph type="ftr" idx="121"/>
          </p:nvPr>
        </p:nvSpPr>
        <p:spPr/>
        <p:txBody>
          <a:bodyPr/>
          <a:p>
            <a:r>
              <a:t>Footer</a:t>
            </a:r>
          </a:p>
        </p:txBody>
      </p:sp>
      <p:sp>
        <p:nvSpPr>
          <p:cNvPr id="3" name="PlaceHolder 2"/>
          <p:cNvSpPr>
            <a:spLocks noGrp="1"/>
          </p:cNvSpPr>
          <p:nvPr>
            <p:ph type="sldNum" idx="123"/>
          </p:nvPr>
        </p:nvSpPr>
        <p:spPr/>
        <p:txBody>
          <a:bodyPr/>
          <a:p>
            <a:fld id="{2C4A8256-C428-43AB-B136-C543059004AD}" type="slidenum">
              <a:t>&lt;#&gt;</a:t>
            </a:fld>
          </a:p>
        </p:txBody>
      </p:sp>
      <p:sp>
        <p:nvSpPr>
          <p:cNvPr id="4" name="PlaceHolder 3"/>
          <p:cNvSpPr>
            <a:spLocks noGrp="1"/>
          </p:cNvSpPr>
          <p:nvPr>
            <p:ph type="dt" idx="122"/>
          </p:nvPr>
        </p:nvSpPr>
        <p:spPr/>
        <p:txBody>
          <a:bodyPr/>
          <a:p>
            <a:r>
              <a:rPr lang="es-GT"/>
              <a:t/>
            </a: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olo el título">
    <p:spTree>
      <p:nvGrpSpPr>
        <p:cNvPr id="1" name=""/>
        <p:cNvGrpSpPr/>
        <p:nvPr/>
      </p:nvGrpSpPr>
      <p:grpSpPr>
        <a:xfrm>
          <a:off x="0" y="0"/>
          <a:ext cx="0" cy="0"/>
          <a:chOff x="0" y="0"/>
          <a:chExt cx="0" cy="0"/>
        </a:xfrm>
      </p:grpSpPr>
      <p:sp>
        <p:nvSpPr>
          <p:cNvPr id="337" name="PlaceHolder 1"/>
          <p:cNvSpPr>
            <a:spLocks noGrp="1"/>
          </p:cNvSpPr>
          <p:nvPr>
            <p:ph type="title"/>
          </p:nvPr>
        </p:nvSpPr>
        <p:spPr>
          <a:xfrm>
            <a:off x="612720" y="635040"/>
            <a:ext cx="4672080" cy="126900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Nunito Sans"/>
            </a:endParaRPr>
          </a:p>
        </p:txBody>
      </p:sp>
      <p:sp>
        <p:nvSpPr>
          <p:cNvPr id="3" name="PlaceHolder 2"/>
          <p:cNvSpPr>
            <a:spLocks noGrp="1"/>
          </p:cNvSpPr>
          <p:nvPr>
            <p:ph type="ftr" idx="124"/>
          </p:nvPr>
        </p:nvSpPr>
        <p:spPr/>
        <p:txBody>
          <a:bodyPr/>
          <a:p>
            <a:r>
              <a:t>Footer</a:t>
            </a:r>
          </a:p>
        </p:txBody>
      </p:sp>
      <p:sp>
        <p:nvSpPr>
          <p:cNvPr id="4" name="PlaceHolder 3"/>
          <p:cNvSpPr>
            <a:spLocks noGrp="1"/>
          </p:cNvSpPr>
          <p:nvPr>
            <p:ph type="sldNum" idx="126"/>
          </p:nvPr>
        </p:nvSpPr>
        <p:spPr/>
        <p:txBody>
          <a:bodyPr/>
          <a:p>
            <a:fld id="{8E744EBF-04A2-4D9A-B008-D7C305536818}" type="slidenum">
              <a:t>&lt;#&gt;</a:t>
            </a:fld>
          </a:p>
        </p:txBody>
      </p:sp>
      <p:sp>
        <p:nvSpPr>
          <p:cNvPr id="5" name="PlaceHolder 4"/>
          <p:cNvSpPr>
            <a:spLocks noGrp="1"/>
          </p:cNvSpPr>
          <p:nvPr>
            <p:ph type="dt" idx="125"/>
          </p:nvPr>
        </p:nvSpPr>
        <p:spPr/>
        <p:txBody>
          <a:bodyPr/>
          <a:p>
            <a:r>
              <a:rPr lang="es-GT"/>
              <a:t/>
            </a: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acío">
    <p:spTree>
      <p:nvGrpSpPr>
        <p:cNvPr id="1" name=""/>
        <p:cNvGrpSpPr/>
        <p:nvPr/>
      </p:nvGrpSpPr>
      <p:grpSpPr>
        <a:xfrm>
          <a:off x="0" y="0"/>
          <a:ext cx="0" cy="0"/>
          <a:chOff x="0" y="0"/>
          <a:chExt cx="0" cy="0"/>
        </a:xfrm>
      </p:grpSpPr>
      <p:sp>
        <p:nvSpPr>
          <p:cNvPr id="2" name="PlaceHolder 1"/>
          <p:cNvSpPr>
            <a:spLocks noGrp="1"/>
          </p:cNvSpPr>
          <p:nvPr>
            <p:ph type="ftr" idx="127"/>
          </p:nvPr>
        </p:nvSpPr>
        <p:spPr/>
        <p:txBody>
          <a:bodyPr/>
          <a:p>
            <a:r>
              <a:t>Footer</a:t>
            </a:r>
          </a:p>
        </p:txBody>
      </p:sp>
      <p:sp>
        <p:nvSpPr>
          <p:cNvPr id="3" name="PlaceHolder 2"/>
          <p:cNvSpPr>
            <a:spLocks noGrp="1"/>
          </p:cNvSpPr>
          <p:nvPr>
            <p:ph type="sldNum" idx="129"/>
          </p:nvPr>
        </p:nvSpPr>
        <p:spPr/>
        <p:txBody>
          <a:bodyPr/>
          <a:p>
            <a:fld id="{3526CB39-9A30-47E6-839B-44E94BB2C973}" type="slidenum">
              <a:t>&lt;#&gt;</a:t>
            </a:fld>
          </a:p>
        </p:txBody>
      </p:sp>
      <p:sp>
        <p:nvSpPr>
          <p:cNvPr id="4" name="PlaceHolder 3"/>
          <p:cNvSpPr>
            <a:spLocks noGrp="1"/>
          </p:cNvSpPr>
          <p:nvPr>
            <p:ph type="dt" idx="128"/>
          </p:nvPr>
        </p:nvSpPr>
        <p:spPr/>
        <p:txBody>
          <a:bodyPr/>
          <a:p>
            <a:r>
              <a:rPr lang="es-GT"/>
              <a:t/>
            </a: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 imagen 4">
    <p:spTree>
      <p:nvGrpSpPr>
        <p:cNvPr id="1" name=""/>
        <p:cNvGrpSpPr/>
        <p:nvPr/>
      </p:nvGrpSpPr>
      <p:grpSpPr>
        <a:xfrm>
          <a:off x="0" y="0"/>
          <a:ext cx="0" cy="0"/>
          <a:chOff x="0" y="0"/>
          <a:chExt cx="0" cy="0"/>
        </a:xfrm>
      </p:grpSpPr>
      <p:sp>
        <p:nvSpPr>
          <p:cNvPr id="2" name="PlaceHolder 1"/>
          <p:cNvSpPr>
            <a:spLocks noGrp="1"/>
          </p:cNvSpPr>
          <p:nvPr>
            <p:ph type="ftr" idx="130"/>
          </p:nvPr>
        </p:nvSpPr>
        <p:spPr/>
        <p:txBody>
          <a:bodyPr/>
          <a:p>
            <a:r>
              <a:t>Footer</a:t>
            </a:r>
          </a:p>
        </p:txBody>
      </p:sp>
      <p:sp>
        <p:nvSpPr>
          <p:cNvPr id="3" name="PlaceHolder 2"/>
          <p:cNvSpPr>
            <a:spLocks noGrp="1"/>
          </p:cNvSpPr>
          <p:nvPr>
            <p:ph type="sldNum" idx="132"/>
          </p:nvPr>
        </p:nvSpPr>
        <p:spPr/>
        <p:txBody>
          <a:bodyPr/>
          <a:p>
            <a:fld id="{3F854CD7-461D-4433-B50E-24815D4AA1F4}" type="slidenum">
              <a:t>&lt;#&gt;</a:t>
            </a:fld>
          </a:p>
        </p:txBody>
      </p:sp>
      <p:sp>
        <p:nvSpPr>
          <p:cNvPr id="4" name="PlaceHolder 3"/>
          <p:cNvSpPr>
            <a:spLocks noGrp="1"/>
          </p:cNvSpPr>
          <p:nvPr>
            <p:ph type="dt" idx="131"/>
          </p:nvPr>
        </p:nvSpPr>
        <p:spPr/>
        <p:txBody>
          <a:bodyPr/>
          <a:p>
            <a:r>
              <a:rPr lang="es-GT"/>
              <a:t/>
            </a: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título">
    <p:spTree>
      <p:nvGrpSpPr>
        <p:cNvPr id="1" name=""/>
        <p:cNvGrpSpPr/>
        <p:nvPr/>
      </p:nvGrpSpPr>
      <p:grpSpPr>
        <a:xfrm>
          <a:off x="0" y="0"/>
          <a:ext cx="0" cy="0"/>
          <a:chOff x="0" y="0"/>
          <a:chExt cx="0" cy="0"/>
        </a:xfrm>
      </p:grpSpPr>
      <p:sp>
        <p:nvSpPr>
          <p:cNvPr id="2" name="PlaceHolder 1"/>
          <p:cNvSpPr>
            <a:spLocks noGrp="1"/>
          </p:cNvSpPr>
          <p:nvPr>
            <p:ph type="ftr" idx="133"/>
          </p:nvPr>
        </p:nvSpPr>
        <p:spPr/>
        <p:txBody>
          <a:bodyPr/>
          <a:p>
            <a:r>
              <a:t>Footer</a:t>
            </a:r>
          </a:p>
        </p:txBody>
      </p:sp>
      <p:sp>
        <p:nvSpPr>
          <p:cNvPr id="3" name="PlaceHolder 2"/>
          <p:cNvSpPr>
            <a:spLocks noGrp="1"/>
          </p:cNvSpPr>
          <p:nvPr>
            <p:ph type="sldNum" idx="135"/>
          </p:nvPr>
        </p:nvSpPr>
        <p:spPr/>
        <p:txBody>
          <a:bodyPr/>
          <a:p>
            <a:fld id="{076FC597-40F5-49B8-A26C-4BCCAF0E1B6D}" type="slidenum">
              <a:t>&lt;#&gt;</a:t>
            </a:fld>
          </a:p>
        </p:txBody>
      </p:sp>
      <p:sp>
        <p:nvSpPr>
          <p:cNvPr id="4" name="PlaceHolder 3"/>
          <p:cNvSpPr>
            <a:spLocks noGrp="1"/>
          </p:cNvSpPr>
          <p:nvPr>
            <p:ph type="dt" idx="134"/>
          </p:nvPr>
        </p:nvSpPr>
        <p:spPr/>
        <p:txBody>
          <a:bodyPr/>
          <a:p>
            <a:r>
              <a:rPr lang="es-GT"/>
              <a:t/>
            </a: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agen con leyenda">
    <p:spTree>
      <p:nvGrpSpPr>
        <p:cNvPr id="1" name=""/>
        <p:cNvGrpSpPr/>
        <p:nvPr/>
      </p:nvGrpSpPr>
      <p:grpSpPr>
        <a:xfrm>
          <a:off x="0" y="0"/>
          <a:ext cx="0" cy="0"/>
          <a:chOff x="0" y="0"/>
          <a:chExt cx="0" cy="0"/>
        </a:xfrm>
      </p:grpSpPr>
      <p:sp>
        <p:nvSpPr>
          <p:cNvPr id="2" name="PlaceHolder 1"/>
          <p:cNvSpPr>
            <a:spLocks noGrp="1"/>
          </p:cNvSpPr>
          <p:nvPr>
            <p:ph type="ftr" idx="136"/>
          </p:nvPr>
        </p:nvSpPr>
        <p:spPr/>
        <p:txBody>
          <a:bodyPr/>
          <a:p>
            <a:r>
              <a:t>Footer</a:t>
            </a:r>
          </a:p>
        </p:txBody>
      </p:sp>
      <p:sp>
        <p:nvSpPr>
          <p:cNvPr id="3" name="PlaceHolder 2"/>
          <p:cNvSpPr>
            <a:spLocks noGrp="1"/>
          </p:cNvSpPr>
          <p:nvPr>
            <p:ph type="sldNum" idx="138"/>
          </p:nvPr>
        </p:nvSpPr>
        <p:spPr/>
        <p:txBody>
          <a:bodyPr/>
          <a:p>
            <a:fld id="{E1EF9446-40CB-4F9C-B11A-B7E877BD3213}" type="slidenum">
              <a:t>&lt;#&gt;</a:t>
            </a:fld>
          </a:p>
        </p:txBody>
      </p:sp>
      <p:sp>
        <p:nvSpPr>
          <p:cNvPr id="4" name="PlaceHolder 3"/>
          <p:cNvSpPr>
            <a:spLocks noGrp="1"/>
          </p:cNvSpPr>
          <p:nvPr>
            <p:ph type="dt" idx="137"/>
          </p:nvPr>
        </p:nvSpPr>
        <p:spPr/>
        <p:txBody>
          <a:bodyPr/>
          <a:p>
            <a:r>
              <a:rPr lang="es-GT"/>
              <a:t/>
            </a: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clusión">
    <p:spTree>
      <p:nvGrpSpPr>
        <p:cNvPr id="1" name=""/>
        <p:cNvGrpSpPr/>
        <p:nvPr/>
      </p:nvGrpSpPr>
      <p:grpSpPr>
        <a:xfrm>
          <a:off x="0" y="0"/>
          <a:ext cx="0" cy="0"/>
          <a:chOff x="0" y="0"/>
          <a:chExt cx="0" cy="0"/>
        </a:xfrm>
      </p:grpSpPr>
      <p:sp>
        <p:nvSpPr>
          <p:cNvPr id="2" name="PlaceHolder 1"/>
          <p:cNvSpPr>
            <a:spLocks noGrp="1"/>
          </p:cNvSpPr>
          <p:nvPr>
            <p:ph type="ftr" idx="139"/>
          </p:nvPr>
        </p:nvSpPr>
        <p:spPr/>
        <p:txBody>
          <a:bodyPr/>
          <a:p>
            <a:r>
              <a:t>Footer</a:t>
            </a:r>
          </a:p>
        </p:txBody>
      </p:sp>
      <p:sp>
        <p:nvSpPr>
          <p:cNvPr id="3" name="PlaceHolder 2"/>
          <p:cNvSpPr>
            <a:spLocks noGrp="1"/>
          </p:cNvSpPr>
          <p:nvPr>
            <p:ph type="sldNum" idx="141"/>
          </p:nvPr>
        </p:nvSpPr>
        <p:spPr/>
        <p:txBody>
          <a:bodyPr/>
          <a:p>
            <a:fld id="{C0B15C7D-5BD9-4C69-91AE-676ECEC581A7}" type="slidenum">
              <a:t>&lt;#&gt;</a:t>
            </a:fld>
          </a:p>
        </p:txBody>
      </p:sp>
      <p:sp>
        <p:nvSpPr>
          <p:cNvPr id="4" name="PlaceHolder 3"/>
          <p:cNvSpPr>
            <a:spLocks noGrp="1"/>
          </p:cNvSpPr>
          <p:nvPr>
            <p:ph type="dt" idx="140"/>
          </p:nvPr>
        </p:nvSpPr>
        <p:spPr/>
        <p:txBody>
          <a:bodyPr/>
          <a:p>
            <a:r>
              <a:rPr lang="es-GT"/>
              <a:t/>
            </a: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clusión 2">
    <p:spTree>
      <p:nvGrpSpPr>
        <p:cNvPr id="1" name=""/>
        <p:cNvGrpSpPr/>
        <p:nvPr/>
      </p:nvGrpSpPr>
      <p:grpSpPr>
        <a:xfrm>
          <a:off x="0" y="0"/>
          <a:ext cx="0" cy="0"/>
          <a:chOff x="0" y="0"/>
          <a:chExt cx="0" cy="0"/>
        </a:xfrm>
      </p:grpSpPr>
      <p:sp>
        <p:nvSpPr>
          <p:cNvPr id="2" name="PlaceHolder 1"/>
          <p:cNvSpPr>
            <a:spLocks noGrp="1"/>
          </p:cNvSpPr>
          <p:nvPr>
            <p:ph type="ftr" idx="142"/>
          </p:nvPr>
        </p:nvSpPr>
        <p:spPr/>
        <p:txBody>
          <a:bodyPr/>
          <a:p>
            <a:r>
              <a:t>Footer</a:t>
            </a:r>
          </a:p>
        </p:txBody>
      </p:sp>
      <p:sp>
        <p:nvSpPr>
          <p:cNvPr id="3" name="PlaceHolder 2"/>
          <p:cNvSpPr>
            <a:spLocks noGrp="1"/>
          </p:cNvSpPr>
          <p:nvPr>
            <p:ph type="sldNum" idx="144"/>
          </p:nvPr>
        </p:nvSpPr>
        <p:spPr/>
        <p:txBody>
          <a:bodyPr/>
          <a:p>
            <a:fld id="{6B149508-CE1D-4684-A453-225E3FFD1314}" type="slidenum">
              <a:t>&lt;#&gt;</a:t>
            </a:fld>
          </a:p>
        </p:txBody>
      </p:sp>
      <p:sp>
        <p:nvSpPr>
          <p:cNvPr id="4" name="PlaceHolder 3"/>
          <p:cNvSpPr>
            <a:spLocks noGrp="1"/>
          </p:cNvSpPr>
          <p:nvPr>
            <p:ph type="dt" idx="143"/>
          </p:nvPr>
        </p:nvSpPr>
        <p:spPr/>
        <p:txBody>
          <a:bodyPr/>
          <a:p>
            <a:r>
              <a:rPr lang="es-GT"/>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3">
    <p:spTree>
      <p:nvGrpSpPr>
        <p:cNvPr id="1" name=""/>
        <p:cNvGrpSpPr/>
        <p:nvPr/>
      </p:nvGrpSpPr>
      <p:grpSpPr>
        <a:xfrm>
          <a:off x="0" y="0"/>
          <a:ext cx="0" cy="0"/>
          <a:chOff x="0" y="0"/>
          <a:chExt cx="0" cy="0"/>
        </a:xfrm>
      </p:grpSpPr>
      <p:sp>
        <p:nvSpPr>
          <p:cNvPr id="2" name="PlaceHolder 1"/>
          <p:cNvSpPr>
            <a:spLocks noGrp="1"/>
          </p:cNvSpPr>
          <p:nvPr>
            <p:ph type="ftr" idx="13"/>
          </p:nvPr>
        </p:nvSpPr>
        <p:spPr/>
        <p:txBody>
          <a:bodyPr/>
          <a:p>
            <a:r>
              <a:t>Footer</a:t>
            </a:r>
          </a:p>
        </p:txBody>
      </p:sp>
      <p:sp>
        <p:nvSpPr>
          <p:cNvPr id="3" name="PlaceHolder 2"/>
          <p:cNvSpPr>
            <a:spLocks noGrp="1"/>
          </p:cNvSpPr>
          <p:nvPr>
            <p:ph type="sldNum" idx="15"/>
          </p:nvPr>
        </p:nvSpPr>
        <p:spPr/>
        <p:txBody>
          <a:bodyPr/>
          <a:p>
            <a:fld id="{A6CC9144-8839-4D57-B3C7-5465491020A0}" type="slidenum">
              <a:t>&lt;#&gt;</a:t>
            </a:fld>
          </a:p>
        </p:txBody>
      </p:sp>
      <p:sp>
        <p:nvSpPr>
          <p:cNvPr id="4" name="PlaceHolder 3"/>
          <p:cNvSpPr>
            <a:spLocks noGrp="1"/>
          </p:cNvSpPr>
          <p:nvPr>
            <p:ph type="dt" idx="14"/>
          </p:nvPr>
        </p:nvSpPr>
        <p:spPr/>
        <p:txBody>
          <a:bodyPr/>
          <a:p>
            <a:r>
              <a:rPr lang="es-GT"/>
              <a:t/>
            </a: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p:spTree>
      <p:nvGrpSpPr>
        <p:cNvPr id="1" name=""/>
        <p:cNvGrpSpPr/>
        <p:nvPr/>
      </p:nvGrpSpPr>
      <p:grpSpPr>
        <a:xfrm>
          <a:off x="0" y="0"/>
          <a:ext cx="0" cy="0"/>
          <a:chOff x="0" y="0"/>
          <a:chExt cx="0" cy="0"/>
        </a:xfrm>
      </p:grpSpPr>
      <p:sp>
        <p:nvSpPr>
          <p:cNvPr id="2" name="PlaceHolder 1"/>
          <p:cNvSpPr>
            <a:spLocks noGrp="1"/>
          </p:cNvSpPr>
          <p:nvPr>
            <p:ph type="ftr" idx="145"/>
          </p:nvPr>
        </p:nvSpPr>
        <p:spPr/>
        <p:txBody>
          <a:bodyPr/>
          <a:p>
            <a:r>
              <a:t>Footer</a:t>
            </a:r>
          </a:p>
        </p:txBody>
      </p:sp>
      <p:sp>
        <p:nvSpPr>
          <p:cNvPr id="3" name="PlaceHolder 2"/>
          <p:cNvSpPr>
            <a:spLocks noGrp="1"/>
          </p:cNvSpPr>
          <p:nvPr>
            <p:ph type="sldNum" idx="147"/>
          </p:nvPr>
        </p:nvSpPr>
        <p:spPr/>
        <p:txBody>
          <a:bodyPr/>
          <a:p>
            <a:fld id="{8C89CF5C-6177-4D7A-9EF6-4379EF467D14}" type="slidenum">
              <a:t>&lt;#&gt;</a:t>
            </a:fld>
          </a:p>
        </p:txBody>
      </p:sp>
      <p:sp>
        <p:nvSpPr>
          <p:cNvPr id="4" name="PlaceHolder 3"/>
          <p:cNvSpPr>
            <a:spLocks noGrp="1"/>
          </p:cNvSpPr>
          <p:nvPr>
            <p:ph type="dt" idx="146"/>
          </p:nvPr>
        </p:nvSpPr>
        <p:spPr/>
        <p:txBody>
          <a:bodyPr/>
          <a:p>
            <a:r>
              <a:rPr lang="es-GT"/>
              <a:t/>
            </a: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2">
    <p:spTree>
      <p:nvGrpSpPr>
        <p:cNvPr id="1" name=""/>
        <p:cNvGrpSpPr/>
        <p:nvPr/>
      </p:nvGrpSpPr>
      <p:grpSpPr>
        <a:xfrm>
          <a:off x="0" y="0"/>
          <a:ext cx="0" cy="0"/>
          <a:chOff x="0" y="0"/>
          <a:chExt cx="0" cy="0"/>
        </a:xfrm>
      </p:grpSpPr>
      <p:sp>
        <p:nvSpPr>
          <p:cNvPr id="2" name="PlaceHolder 1"/>
          <p:cNvSpPr>
            <a:spLocks noGrp="1"/>
          </p:cNvSpPr>
          <p:nvPr>
            <p:ph type="ftr" idx="148"/>
          </p:nvPr>
        </p:nvSpPr>
        <p:spPr/>
        <p:txBody>
          <a:bodyPr/>
          <a:p>
            <a:r>
              <a:t>Footer</a:t>
            </a:r>
          </a:p>
        </p:txBody>
      </p:sp>
      <p:sp>
        <p:nvSpPr>
          <p:cNvPr id="3" name="PlaceHolder 2"/>
          <p:cNvSpPr>
            <a:spLocks noGrp="1"/>
          </p:cNvSpPr>
          <p:nvPr>
            <p:ph type="sldNum" idx="150"/>
          </p:nvPr>
        </p:nvSpPr>
        <p:spPr/>
        <p:txBody>
          <a:bodyPr/>
          <a:p>
            <a:fld id="{52D34BBF-0F70-4376-A415-E364AC1EC796}" type="slidenum">
              <a:t>&lt;#&gt;</a:t>
            </a:fld>
          </a:p>
        </p:txBody>
      </p:sp>
      <p:sp>
        <p:nvSpPr>
          <p:cNvPr id="4" name="PlaceHolder 3"/>
          <p:cNvSpPr>
            <a:spLocks noGrp="1"/>
          </p:cNvSpPr>
          <p:nvPr>
            <p:ph type="dt" idx="149"/>
          </p:nvPr>
        </p:nvSpPr>
        <p:spPr/>
        <p:txBody>
          <a:bodyPr/>
          <a:p>
            <a:r>
              <a:rPr lang="es-GT"/>
              <a:t/>
            </a: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3">
    <p:spTree>
      <p:nvGrpSpPr>
        <p:cNvPr id="1" name=""/>
        <p:cNvGrpSpPr/>
        <p:nvPr/>
      </p:nvGrpSpPr>
      <p:grpSpPr>
        <a:xfrm>
          <a:off x="0" y="0"/>
          <a:ext cx="0" cy="0"/>
          <a:chOff x="0" y="0"/>
          <a:chExt cx="0" cy="0"/>
        </a:xfrm>
      </p:grpSpPr>
      <p:sp>
        <p:nvSpPr>
          <p:cNvPr id="2" name="PlaceHolder 1"/>
          <p:cNvSpPr>
            <a:spLocks noGrp="1"/>
          </p:cNvSpPr>
          <p:nvPr>
            <p:ph type="ftr" idx="151"/>
          </p:nvPr>
        </p:nvSpPr>
        <p:spPr/>
        <p:txBody>
          <a:bodyPr/>
          <a:p>
            <a:r>
              <a:t>Footer</a:t>
            </a:r>
          </a:p>
        </p:txBody>
      </p:sp>
      <p:sp>
        <p:nvSpPr>
          <p:cNvPr id="3" name="PlaceHolder 2"/>
          <p:cNvSpPr>
            <a:spLocks noGrp="1"/>
          </p:cNvSpPr>
          <p:nvPr>
            <p:ph type="sldNum" idx="153"/>
          </p:nvPr>
        </p:nvSpPr>
        <p:spPr/>
        <p:txBody>
          <a:bodyPr/>
          <a:p>
            <a:fld id="{3F4ABD6E-4230-414E-92C5-EE56142BB104}" type="slidenum">
              <a:t>&lt;#&gt;</a:t>
            </a:fld>
          </a:p>
        </p:txBody>
      </p:sp>
      <p:sp>
        <p:nvSpPr>
          <p:cNvPr id="4" name="PlaceHolder 3"/>
          <p:cNvSpPr>
            <a:spLocks noGrp="1"/>
          </p:cNvSpPr>
          <p:nvPr>
            <p:ph type="dt" idx="152"/>
          </p:nvPr>
        </p:nvSpPr>
        <p:spPr/>
        <p:txBody>
          <a:bodyPr/>
          <a:p>
            <a:r>
              <a:rPr lang="es-GT"/>
              <a:t/>
            </a: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Encabezado de sección">
    <p:spTree>
      <p:nvGrpSpPr>
        <p:cNvPr id="1" name=""/>
        <p:cNvGrpSpPr/>
        <p:nvPr/>
      </p:nvGrpSpPr>
      <p:grpSpPr>
        <a:xfrm>
          <a:off x="0" y="0"/>
          <a:ext cx="0" cy="0"/>
          <a:chOff x="0" y="0"/>
          <a:chExt cx="0" cy="0"/>
        </a:xfrm>
      </p:grpSpPr>
      <p:sp>
        <p:nvSpPr>
          <p:cNvPr id="2" name="PlaceHolder 1"/>
          <p:cNvSpPr>
            <a:spLocks noGrp="1"/>
          </p:cNvSpPr>
          <p:nvPr>
            <p:ph type="ftr" idx="154"/>
          </p:nvPr>
        </p:nvSpPr>
        <p:spPr/>
        <p:txBody>
          <a:bodyPr/>
          <a:p>
            <a:r>
              <a:t>Footer</a:t>
            </a:r>
          </a:p>
        </p:txBody>
      </p:sp>
      <p:sp>
        <p:nvSpPr>
          <p:cNvPr id="3" name="PlaceHolder 2"/>
          <p:cNvSpPr>
            <a:spLocks noGrp="1"/>
          </p:cNvSpPr>
          <p:nvPr>
            <p:ph type="sldNum" idx="156"/>
          </p:nvPr>
        </p:nvSpPr>
        <p:spPr/>
        <p:txBody>
          <a:bodyPr/>
          <a:p>
            <a:fld id="{DDA84DA4-12A2-4137-89AA-96A6A616560C}" type="slidenum">
              <a:t>&lt;#&gt;</a:t>
            </a:fld>
          </a:p>
        </p:txBody>
      </p:sp>
      <p:sp>
        <p:nvSpPr>
          <p:cNvPr id="4" name="PlaceHolder 3"/>
          <p:cNvSpPr>
            <a:spLocks noGrp="1"/>
          </p:cNvSpPr>
          <p:nvPr>
            <p:ph type="dt" idx="155"/>
          </p:nvPr>
        </p:nvSpPr>
        <p:spPr/>
        <p:txBody>
          <a:bodyPr/>
          <a:p>
            <a:r>
              <a:rPr lang="es-GT"/>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4">
    <p:spTree>
      <p:nvGrpSpPr>
        <p:cNvPr id="1" name=""/>
        <p:cNvGrpSpPr/>
        <p:nvPr/>
      </p:nvGrpSpPr>
      <p:grpSpPr>
        <a:xfrm>
          <a:off x="0" y="0"/>
          <a:ext cx="0" cy="0"/>
          <a:chOff x="0" y="0"/>
          <a:chExt cx="0" cy="0"/>
        </a:xfrm>
      </p:grpSpPr>
      <p:sp>
        <p:nvSpPr>
          <p:cNvPr id="2" name="PlaceHolder 1"/>
          <p:cNvSpPr>
            <a:spLocks noGrp="1"/>
          </p:cNvSpPr>
          <p:nvPr>
            <p:ph type="ftr" idx="16"/>
          </p:nvPr>
        </p:nvSpPr>
        <p:spPr/>
        <p:txBody>
          <a:bodyPr/>
          <a:p>
            <a:r>
              <a:t>Footer</a:t>
            </a:r>
          </a:p>
        </p:txBody>
      </p:sp>
      <p:sp>
        <p:nvSpPr>
          <p:cNvPr id="3" name="PlaceHolder 2"/>
          <p:cNvSpPr>
            <a:spLocks noGrp="1"/>
          </p:cNvSpPr>
          <p:nvPr>
            <p:ph type="sldNum" idx="18"/>
          </p:nvPr>
        </p:nvSpPr>
        <p:spPr/>
        <p:txBody>
          <a:bodyPr/>
          <a:p>
            <a:fld id="{07E27CA3-06C2-46C3-95DE-CEEA3B7691AB}" type="slidenum">
              <a:t>&lt;#&gt;</a:t>
            </a:fld>
          </a:p>
        </p:txBody>
      </p:sp>
      <p:sp>
        <p:nvSpPr>
          <p:cNvPr id="4" name="PlaceHolder 3"/>
          <p:cNvSpPr>
            <a:spLocks noGrp="1"/>
          </p:cNvSpPr>
          <p:nvPr>
            <p:ph type="dt" idx="17"/>
          </p:nvPr>
        </p:nvSpPr>
        <p:spPr/>
        <p:txBody>
          <a:bodyPr/>
          <a:p>
            <a:r>
              <a:rPr lang="es-GT"/>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5">
    <p:spTree>
      <p:nvGrpSpPr>
        <p:cNvPr id="1" name=""/>
        <p:cNvGrpSpPr/>
        <p:nvPr/>
      </p:nvGrpSpPr>
      <p:grpSpPr>
        <a:xfrm>
          <a:off x="0" y="0"/>
          <a:ext cx="0" cy="0"/>
          <a:chOff x="0" y="0"/>
          <a:chExt cx="0" cy="0"/>
        </a:xfrm>
      </p:grpSpPr>
      <p:sp>
        <p:nvSpPr>
          <p:cNvPr id="2" name="PlaceHolder 1"/>
          <p:cNvSpPr>
            <a:spLocks noGrp="1"/>
          </p:cNvSpPr>
          <p:nvPr>
            <p:ph type="ftr" idx="19"/>
          </p:nvPr>
        </p:nvSpPr>
        <p:spPr/>
        <p:txBody>
          <a:bodyPr/>
          <a:p>
            <a:r>
              <a:t>Footer</a:t>
            </a:r>
          </a:p>
        </p:txBody>
      </p:sp>
      <p:sp>
        <p:nvSpPr>
          <p:cNvPr id="3" name="PlaceHolder 2"/>
          <p:cNvSpPr>
            <a:spLocks noGrp="1"/>
          </p:cNvSpPr>
          <p:nvPr>
            <p:ph type="sldNum" idx="21"/>
          </p:nvPr>
        </p:nvSpPr>
        <p:spPr/>
        <p:txBody>
          <a:bodyPr/>
          <a:p>
            <a:fld id="{47859CE5-0C45-4AFD-ADFB-2696C395042E}" type="slidenum">
              <a:t>&lt;#&gt;</a:t>
            </a:fld>
          </a:p>
        </p:txBody>
      </p:sp>
      <p:sp>
        <p:nvSpPr>
          <p:cNvPr id="4" name="PlaceHolder 3"/>
          <p:cNvSpPr>
            <a:spLocks noGrp="1"/>
          </p:cNvSpPr>
          <p:nvPr>
            <p:ph type="dt" idx="20"/>
          </p:nvPr>
        </p:nvSpPr>
        <p:spPr/>
        <p:txBody>
          <a:bodyPr/>
          <a:p>
            <a:r>
              <a:rPr lang="es-GT"/>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6">
    <p:spTree>
      <p:nvGrpSpPr>
        <p:cNvPr id="1" name=""/>
        <p:cNvGrpSpPr/>
        <p:nvPr/>
      </p:nvGrpSpPr>
      <p:grpSpPr>
        <a:xfrm>
          <a:off x="0" y="0"/>
          <a:ext cx="0" cy="0"/>
          <a:chOff x="0" y="0"/>
          <a:chExt cx="0" cy="0"/>
        </a:xfrm>
      </p:grpSpPr>
      <p:sp>
        <p:nvSpPr>
          <p:cNvPr id="2" name="PlaceHolder 1"/>
          <p:cNvSpPr>
            <a:spLocks noGrp="1"/>
          </p:cNvSpPr>
          <p:nvPr>
            <p:ph type="ftr" idx="22"/>
          </p:nvPr>
        </p:nvSpPr>
        <p:spPr/>
        <p:txBody>
          <a:bodyPr/>
          <a:p>
            <a:r>
              <a:t>Footer</a:t>
            </a:r>
          </a:p>
        </p:txBody>
      </p:sp>
      <p:sp>
        <p:nvSpPr>
          <p:cNvPr id="3" name="PlaceHolder 2"/>
          <p:cNvSpPr>
            <a:spLocks noGrp="1"/>
          </p:cNvSpPr>
          <p:nvPr>
            <p:ph type="sldNum" idx="24"/>
          </p:nvPr>
        </p:nvSpPr>
        <p:spPr/>
        <p:txBody>
          <a:bodyPr/>
          <a:p>
            <a:fld id="{FD4D4969-4B23-4550-AC20-26DD6AF0834B}" type="slidenum">
              <a:t>&lt;#&gt;</a:t>
            </a:fld>
          </a:p>
        </p:txBody>
      </p:sp>
      <p:sp>
        <p:nvSpPr>
          <p:cNvPr id="4" name="PlaceHolder 3"/>
          <p:cNvSpPr>
            <a:spLocks noGrp="1"/>
          </p:cNvSpPr>
          <p:nvPr>
            <p:ph type="dt" idx="23"/>
          </p:nvPr>
        </p:nvSpPr>
        <p:spPr/>
        <p:txBody>
          <a:bodyPr/>
          <a:p>
            <a:r>
              <a:rPr lang="es-GT"/>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p:spTree>
      <p:nvGrpSpPr>
        <p:cNvPr id="1" name=""/>
        <p:cNvGrpSpPr/>
        <p:nvPr/>
      </p:nvGrpSpPr>
      <p:grpSpPr>
        <a:xfrm>
          <a:off x="0" y="0"/>
          <a:ext cx="0" cy="0"/>
          <a:chOff x="0" y="0"/>
          <a:chExt cx="0" cy="0"/>
        </a:xfrm>
      </p:grpSpPr>
      <p:sp>
        <p:nvSpPr>
          <p:cNvPr id="2" name="PlaceHolder 1"/>
          <p:cNvSpPr>
            <a:spLocks noGrp="1"/>
          </p:cNvSpPr>
          <p:nvPr>
            <p:ph type="ftr" idx="25"/>
          </p:nvPr>
        </p:nvSpPr>
        <p:spPr/>
        <p:txBody>
          <a:bodyPr/>
          <a:p>
            <a:r>
              <a:t>Footer</a:t>
            </a:r>
          </a:p>
        </p:txBody>
      </p:sp>
      <p:sp>
        <p:nvSpPr>
          <p:cNvPr id="3" name="PlaceHolder 2"/>
          <p:cNvSpPr>
            <a:spLocks noGrp="1"/>
          </p:cNvSpPr>
          <p:nvPr>
            <p:ph type="sldNum" idx="27"/>
          </p:nvPr>
        </p:nvSpPr>
        <p:spPr/>
        <p:txBody>
          <a:bodyPr/>
          <a:p>
            <a:fld id="{78DAA64B-628E-4FC1-9210-3E19EB162C4C}" type="slidenum">
              <a:t>&lt;#&gt;</a:t>
            </a:fld>
          </a:p>
        </p:txBody>
      </p:sp>
      <p:sp>
        <p:nvSpPr>
          <p:cNvPr id="4" name="PlaceHolder 3"/>
          <p:cNvSpPr>
            <a:spLocks noGrp="1"/>
          </p:cNvSpPr>
          <p:nvPr>
            <p:ph type="dt" idx="26"/>
          </p:nvPr>
        </p:nvSpPr>
        <p:spPr/>
        <p:txBody>
          <a:bodyPr/>
          <a:p>
            <a:r>
              <a:rPr lang="es-GT"/>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2.jpeg"/><Relationship Id="rId3"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3.jpeg"/><Relationship Id="rId3" Type="http://schemas.openxmlformats.org/officeDocument/2006/relationships/slideLayout" Target="../slideLayouts/slideLayout11.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image" Target="../media/image3.jpeg"/><Relationship Id="rId3" Type="http://schemas.openxmlformats.org/officeDocument/2006/relationships/slideLayout" Target="../slideLayouts/slideLayout13.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image" Target="../media/image1.jpeg"/><Relationship Id="rId3" Type="http://schemas.openxmlformats.org/officeDocument/2006/relationships/slideLayout" Target="../slideLayouts/slideLayout14.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image" Target="../media/image1.jpeg"/><Relationship Id="rId3" Type="http://schemas.openxmlformats.org/officeDocument/2006/relationships/slideLayout" Target="../slideLayouts/slideLayout15.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image" Target="../media/image1.jpeg"/><Relationship Id="rId3" Type="http://schemas.openxmlformats.org/officeDocument/2006/relationships/slideLayout" Target="../slideLayouts/slideLayout16.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image" Target="../media/image4.jpeg"/><Relationship Id="rId3" Type="http://schemas.openxmlformats.org/officeDocument/2006/relationships/slideLayout" Target="../slideLayouts/slideLayout17.xml"/>
</Relationships>
</file>

<file path=ppt/slideMasters/_rels/slideMaster18.xml.rels><?xml version="1.0" encoding="UTF-8"?>
<Relationships xmlns="http://schemas.openxmlformats.org/package/2006/relationships"><Relationship Id="rId1" Type="http://schemas.openxmlformats.org/officeDocument/2006/relationships/theme" Target="../theme/theme18.xml"/><Relationship Id="rId2" Type="http://schemas.openxmlformats.org/officeDocument/2006/relationships/image" Target="../media/image4.jpeg"/><Relationship Id="rId3" Type="http://schemas.openxmlformats.org/officeDocument/2006/relationships/slideLayout" Target="../slideLayouts/slideLayout18.xml"/>
</Relationships>
</file>

<file path=ppt/slideMasters/_rels/slideMaster19.xml.rels><?xml version="1.0" encoding="UTF-8"?>
<Relationships xmlns="http://schemas.openxmlformats.org/package/2006/relationships"><Relationship Id="rId1" Type="http://schemas.openxmlformats.org/officeDocument/2006/relationships/theme" Target="../theme/theme19.xml"/><Relationship Id="rId2" Type="http://schemas.openxmlformats.org/officeDocument/2006/relationships/image" Target="../media/image4.jpeg"/><Relationship Id="rId3" Type="http://schemas.openxmlformats.org/officeDocument/2006/relationships/slideLayout" Target="../slideLayouts/slideLayout19.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20.xml.rels><?xml version="1.0" encoding="UTF-8"?>
<Relationships xmlns="http://schemas.openxmlformats.org/package/2006/relationships"><Relationship Id="rId1" Type="http://schemas.openxmlformats.org/officeDocument/2006/relationships/theme" Target="../theme/theme20.xml"/><Relationship Id="rId2" Type="http://schemas.openxmlformats.org/officeDocument/2006/relationships/image" Target="../media/image5.jpeg"/><Relationship Id="rId3" Type="http://schemas.openxmlformats.org/officeDocument/2006/relationships/slideLayout" Target="../slideLayouts/slideLayout20.xml"/>
</Relationships>
</file>

<file path=ppt/slideMasters/_rels/slideMaster21.xml.rels><?xml version="1.0" encoding="UTF-8"?>
<Relationships xmlns="http://schemas.openxmlformats.org/package/2006/relationships"><Relationship Id="rId1" Type="http://schemas.openxmlformats.org/officeDocument/2006/relationships/theme" Target="../theme/theme21.xml"/><Relationship Id="rId2" Type="http://schemas.openxmlformats.org/officeDocument/2006/relationships/image" Target="../media/image5.jpeg"/><Relationship Id="rId3" Type="http://schemas.openxmlformats.org/officeDocument/2006/relationships/slideLayout" Target="../slideLayouts/slideLayout21.xml"/>
</Relationships>
</file>

<file path=ppt/slideMasters/_rels/slideMaster22.xml.rels><?xml version="1.0" encoding="UTF-8"?>
<Relationships xmlns="http://schemas.openxmlformats.org/package/2006/relationships"><Relationship Id="rId1" Type="http://schemas.openxmlformats.org/officeDocument/2006/relationships/theme" Target="../theme/theme22.xml"/><Relationship Id="rId2" Type="http://schemas.openxmlformats.org/officeDocument/2006/relationships/image" Target="../media/image5.jpeg"/><Relationship Id="rId3" Type="http://schemas.openxmlformats.org/officeDocument/2006/relationships/slideLayout" Target="../slideLayouts/slideLayout22.xml"/>
</Relationships>
</file>

<file path=ppt/slideMasters/_rels/slideMaster23.xml.rels><?xml version="1.0" encoding="UTF-8"?>
<Relationships xmlns="http://schemas.openxmlformats.org/package/2006/relationships"><Relationship Id="rId1" Type="http://schemas.openxmlformats.org/officeDocument/2006/relationships/theme" Target="../theme/theme23.xml"/><Relationship Id="rId2" Type="http://schemas.openxmlformats.org/officeDocument/2006/relationships/image" Target="../media/image1.jpeg"/><Relationship Id="rId3" Type="http://schemas.openxmlformats.org/officeDocument/2006/relationships/slideLayout" Target="../slideLayouts/slideLayout23.xml"/>
</Relationships>
</file>

<file path=ppt/slideMasters/_rels/slideMaster24.xml.rels><?xml version="1.0" encoding="UTF-8"?>
<Relationships xmlns="http://schemas.openxmlformats.org/package/2006/relationships"><Relationship Id="rId1" Type="http://schemas.openxmlformats.org/officeDocument/2006/relationships/theme" Target="../theme/theme24.xml"/><Relationship Id="rId2" Type="http://schemas.openxmlformats.org/officeDocument/2006/relationships/image" Target="../media/image4.jpeg"/><Relationship Id="rId3" Type="http://schemas.openxmlformats.org/officeDocument/2006/relationships/slideLayout" Target="../slideLayouts/slideLayout24.xml"/>
</Relationships>
</file>

<file path=ppt/slideMasters/_rels/slideMaster25.xml.rels><?xml version="1.0" encoding="UTF-8"?>
<Relationships xmlns="http://schemas.openxmlformats.org/package/2006/relationships"><Relationship Id="rId1" Type="http://schemas.openxmlformats.org/officeDocument/2006/relationships/theme" Target="../theme/theme25.xml"/><Relationship Id="rId2" Type="http://schemas.openxmlformats.org/officeDocument/2006/relationships/image" Target="../media/image4.jpeg"/><Relationship Id="rId3" Type="http://schemas.openxmlformats.org/officeDocument/2006/relationships/slideLayout" Target="../slideLayouts/slideLayout25.xml"/>
</Relationships>
</file>

<file path=ppt/slideMasters/_rels/slideMaster26.xml.rels><?xml version="1.0" encoding="UTF-8"?>
<Relationships xmlns="http://schemas.openxmlformats.org/package/2006/relationships"><Relationship Id="rId1" Type="http://schemas.openxmlformats.org/officeDocument/2006/relationships/theme" Target="../theme/theme26.xml"/><Relationship Id="rId2" Type="http://schemas.openxmlformats.org/officeDocument/2006/relationships/image" Target="../media/image1.jpeg"/><Relationship Id="rId3" Type="http://schemas.openxmlformats.org/officeDocument/2006/relationships/slideLayout" Target="../slideLayouts/slideLayout26.xml"/>
</Relationships>
</file>

<file path=ppt/slideMasters/_rels/slideMaster27.xml.rels><?xml version="1.0" encoding="UTF-8"?>
<Relationships xmlns="http://schemas.openxmlformats.org/package/2006/relationships"><Relationship Id="rId1" Type="http://schemas.openxmlformats.org/officeDocument/2006/relationships/theme" Target="../theme/theme27.xml"/><Relationship Id="rId2" Type="http://schemas.openxmlformats.org/officeDocument/2006/relationships/image" Target="../media/image1.jpeg"/><Relationship Id="rId3" Type="http://schemas.openxmlformats.org/officeDocument/2006/relationships/slideLayout" Target="../slideLayouts/slideLayout27.xml"/>
</Relationships>
</file>

<file path=ppt/slideMasters/_rels/slideMaster28.xml.rels><?xml version="1.0" encoding="UTF-8"?>
<Relationships xmlns="http://schemas.openxmlformats.org/package/2006/relationships"><Relationship Id="rId1" Type="http://schemas.openxmlformats.org/officeDocument/2006/relationships/theme" Target="../theme/theme28.xml"/><Relationship Id="rId2" Type="http://schemas.openxmlformats.org/officeDocument/2006/relationships/image" Target="../media/image2.jpeg"/><Relationship Id="rId3" Type="http://schemas.openxmlformats.org/officeDocument/2006/relationships/slideLayout" Target="../slideLayouts/slideLayout28.xml"/>
</Relationships>
</file>

<file path=ppt/slideMasters/_rels/slideMaster29.xml.rels><?xml version="1.0" encoding="UTF-8"?>
<Relationships xmlns="http://schemas.openxmlformats.org/package/2006/relationships"><Relationship Id="rId1" Type="http://schemas.openxmlformats.org/officeDocument/2006/relationships/theme" Target="../theme/theme29.xml"/><Relationship Id="rId2" Type="http://schemas.openxmlformats.org/officeDocument/2006/relationships/image" Target="../media/image2.jpeg"/><Relationship Id="rId3" Type="http://schemas.openxmlformats.org/officeDocument/2006/relationships/slideLayout" Target="../slideLayouts/slideLayout29.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2.jpeg"/><Relationship Id="rId3" Type="http://schemas.openxmlformats.org/officeDocument/2006/relationships/slideLayout" Target="../slideLayouts/slideLayout3.xml"/>
</Relationships>
</file>

<file path=ppt/slideMasters/_rels/slideMaster30.xml.rels><?xml version="1.0" encoding="UTF-8"?>
<Relationships xmlns="http://schemas.openxmlformats.org/package/2006/relationships"><Relationship Id="rId1" Type="http://schemas.openxmlformats.org/officeDocument/2006/relationships/theme" Target="../theme/theme30.xml"/><Relationship Id="rId2" Type="http://schemas.openxmlformats.org/officeDocument/2006/relationships/slideLayout" Target="../slideLayouts/slideLayout30.xml"/>
</Relationships>
</file>

<file path=ppt/slideMasters/_rels/slideMaster31.xml.rels><?xml version="1.0" encoding="UTF-8"?>
<Relationships xmlns="http://schemas.openxmlformats.org/package/2006/relationships"><Relationship Id="rId1" Type="http://schemas.openxmlformats.org/officeDocument/2006/relationships/theme" Target="../theme/theme31.xml"/><Relationship Id="rId2" Type="http://schemas.openxmlformats.org/officeDocument/2006/relationships/slideLayout" Target="../slideLayouts/slideLayout31.xml"/>
</Relationships>
</file>

<file path=ppt/slideMasters/_rels/slideMaster32.xml.rels><?xml version="1.0" encoding="UTF-8"?>
<Relationships xmlns="http://schemas.openxmlformats.org/package/2006/relationships"><Relationship Id="rId1" Type="http://schemas.openxmlformats.org/officeDocument/2006/relationships/theme" Target="../theme/theme32.xml"/><Relationship Id="rId2" Type="http://schemas.openxmlformats.org/officeDocument/2006/relationships/slideLayout" Target="../slideLayouts/slideLayout32.xml"/>
</Relationships>
</file>

<file path=ppt/slideMasters/_rels/slideMaster33.xml.rels><?xml version="1.0" encoding="UTF-8"?>
<Relationships xmlns="http://schemas.openxmlformats.org/package/2006/relationships"><Relationship Id="rId1" Type="http://schemas.openxmlformats.org/officeDocument/2006/relationships/theme" Target="../theme/theme33.xml"/><Relationship Id="rId2" Type="http://schemas.openxmlformats.org/officeDocument/2006/relationships/slideLayout" Target="../slideLayouts/slideLayout33.xml"/>
</Relationships>
</file>

<file path=ppt/slideMasters/_rels/slideMaster34.xml.rels><?xml version="1.0" encoding="UTF-8"?>
<Relationships xmlns="http://schemas.openxmlformats.org/package/2006/relationships"><Relationship Id="rId1" Type="http://schemas.openxmlformats.org/officeDocument/2006/relationships/theme" Target="../theme/theme34.xml"/><Relationship Id="rId2" Type="http://schemas.openxmlformats.org/officeDocument/2006/relationships/image" Target="../media/image5.jpeg"/><Relationship Id="rId3" Type="http://schemas.openxmlformats.org/officeDocument/2006/relationships/slideLayout" Target="../slideLayouts/slideLayout34.xml"/>
</Relationships>
</file>

<file path=ppt/slideMasters/_rels/slideMaster35.xml.rels><?xml version="1.0" encoding="UTF-8"?>
<Relationships xmlns="http://schemas.openxmlformats.org/package/2006/relationships"><Relationship Id="rId1" Type="http://schemas.openxmlformats.org/officeDocument/2006/relationships/theme" Target="../theme/theme35.xml"/><Relationship Id="rId2" Type="http://schemas.openxmlformats.org/officeDocument/2006/relationships/slideLayout" Target="../slideLayouts/slideLayout35.xml"/>
</Relationships>
</file>

<file path=ppt/slideMasters/_rels/slideMaster36.xml.rels><?xml version="1.0" encoding="UTF-8"?>
<Relationships xmlns="http://schemas.openxmlformats.org/package/2006/relationships"><Relationship Id="rId1" Type="http://schemas.openxmlformats.org/officeDocument/2006/relationships/theme" Target="../theme/theme36.xml"/><Relationship Id="rId2" Type="http://schemas.openxmlformats.org/officeDocument/2006/relationships/slideLayout" Target="../slideLayouts/slideLayout36.xml"/>
</Relationships>
</file>

<file path=ppt/slideMasters/_rels/slideMaster37.xml.rels><?xml version="1.0" encoding="UTF-8"?>
<Relationships xmlns="http://schemas.openxmlformats.org/package/2006/relationships"><Relationship Id="rId1" Type="http://schemas.openxmlformats.org/officeDocument/2006/relationships/theme" Target="../theme/theme37.xml"/><Relationship Id="rId2" Type="http://schemas.openxmlformats.org/officeDocument/2006/relationships/slideLayout" Target="../slideLayouts/slideLayout37.xml"/>
</Relationships>
</file>

<file path=ppt/slideMasters/_rels/slideMaster38.xml.rels><?xml version="1.0" encoding="UTF-8"?>
<Relationships xmlns="http://schemas.openxmlformats.org/package/2006/relationships"><Relationship Id="rId1" Type="http://schemas.openxmlformats.org/officeDocument/2006/relationships/theme" Target="../theme/theme38.xml"/><Relationship Id="rId2" Type="http://schemas.openxmlformats.org/officeDocument/2006/relationships/slideLayout" Target="../slideLayouts/slideLayout38.xml"/>
</Relationships>
</file>

<file path=ppt/slideMasters/_rels/slideMaster39.xml.rels><?xml version="1.0" encoding="UTF-8"?>
<Relationships xmlns="http://schemas.openxmlformats.org/package/2006/relationships"><Relationship Id="rId1" Type="http://schemas.openxmlformats.org/officeDocument/2006/relationships/theme" Target="../theme/theme39.xml"/><Relationship Id="rId2" Type="http://schemas.openxmlformats.org/officeDocument/2006/relationships/slideLayout" Target="../slideLayouts/slideLayout39.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4.xml"/>
</Relationships>
</file>

<file path=ppt/slideMasters/_rels/slideMaster40.xml.rels><?xml version="1.0" encoding="UTF-8"?>
<Relationships xmlns="http://schemas.openxmlformats.org/package/2006/relationships"><Relationship Id="rId1" Type="http://schemas.openxmlformats.org/officeDocument/2006/relationships/theme" Target="../theme/theme40.xml"/><Relationship Id="rId2" Type="http://schemas.openxmlformats.org/officeDocument/2006/relationships/slideLayout" Target="../slideLayouts/slideLayout40.xml"/>
</Relationships>
</file>

<file path=ppt/slideMasters/_rels/slideMaster41.xml.rels><?xml version="1.0" encoding="UTF-8"?>
<Relationships xmlns="http://schemas.openxmlformats.org/package/2006/relationships"><Relationship Id="rId1" Type="http://schemas.openxmlformats.org/officeDocument/2006/relationships/theme" Target="../theme/theme41.xml"/><Relationship Id="rId2" Type="http://schemas.openxmlformats.org/officeDocument/2006/relationships/slideLayout" Target="../slideLayouts/slideLayout41.xml"/>
</Relationships>
</file>

<file path=ppt/slideMasters/_rels/slideMaster42.xml.rels><?xml version="1.0" encoding="UTF-8"?>
<Relationships xmlns="http://schemas.openxmlformats.org/package/2006/relationships"><Relationship Id="rId1" Type="http://schemas.openxmlformats.org/officeDocument/2006/relationships/theme" Target="../theme/theme42.xml"/><Relationship Id="rId2" Type="http://schemas.openxmlformats.org/officeDocument/2006/relationships/slideLayout" Target="../slideLayouts/slideLayout42.xml"/>
</Relationships>
</file>

<file path=ppt/slideMasters/_rels/slideMaster43.xml.rels><?xml version="1.0" encoding="UTF-8"?>
<Relationships xmlns="http://schemas.openxmlformats.org/package/2006/relationships"><Relationship Id="rId1" Type="http://schemas.openxmlformats.org/officeDocument/2006/relationships/theme" Target="../theme/theme43.xml"/><Relationship Id="rId2" Type="http://schemas.openxmlformats.org/officeDocument/2006/relationships/slideLayout" Target="../slideLayouts/slideLayout43.xml"/>
</Relationships>
</file>

<file path=ppt/slideMasters/_rels/slideMaster44.xml.rels><?xml version="1.0" encoding="UTF-8"?>
<Relationships xmlns="http://schemas.openxmlformats.org/package/2006/relationships"><Relationship Id="rId1" Type="http://schemas.openxmlformats.org/officeDocument/2006/relationships/theme" Target="../theme/theme44.xml"/><Relationship Id="rId2" Type="http://schemas.openxmlformats.org/officeDocument/2006/relationships/slideLayout" Target="../slideLayouts/slideLayout44.xml"/>
</Relationships>
</file>

<file path=ppt/slideMasters/_rels/slideMaster45.xml.rels><?xml version="1.0" encoding="UTF-8"?>
<Relationships xmlns="http://schemas.openxmlformats.org/package/2006/relationships"><Relationship Id="rId1" Type="http://schemas.openxmlformats.org/officeDocument/2006/relationships/theme" Target="../theme/theme45.xml"/><Relationship Id="rId2" Type="http://schemas.openxmlformats.org/officeDocument/2006/relationships/image" Target="../media/image1.jpeg"/><Relationship Id="rId3" Type="http://schemas.openxmlformats.org/officeDocument/2006/relationships/slideLayout" Target="../slideLayouts/slideLayout45.xml"/>
</Relationships>
</file>

<file path=ppt/slideMasters/_rels/slideMaster46.xml.rels><?xml version="1.0" encoding="UTF-8"?>
<Relationships xmlns="http://schemas.openxmlformats.org/package/2006/relationships"><Relationship Id="rId1" Type="http://schemas.openxmlformats.org/officeDocument/2006/relationships/theme" Target="../theme/theme46.xml"/><Relationship Id="rId2" Type="http://schemas.openxmlformats.org/officeDocument/2006/relationships/slideLayout" Target="../slideLayouts/slideLayout46.xml"/>
</Relationships>
</file>

<file path=ppt/slideMasters/_rels/slideMaster47.xml.rels><?xml version="1.0" encoding="UTF-8"?>
<Relationships xmlns="http://schemas.openxmlformats.org/package/2006/relationships"><Relationship Id="rId1" Type="http://schemas.openxmlformats.org/officeDocument/2006/relationships/theme" Target="../theme/theme47.xml"/><Relationship Id="rId2" Type="http://schemas.openxmlformats.org/officeDocument/2006/relationships/image" Target="../media/image1.jpeg"/><Relationship Id="rId3" Type="http://schemas.openxmlformats.org/officeDocument/2006/relationships/slideLayout" Target="../slideLayouts/slideLayout47.xml"/>
</Relationships>
</file>

<file path=ppt/slideMasters/_rels/slideMaster48.xml.rels><?xml version="1.0" encoding="UTF-8"?>
<Relationships xmlns="http://schemas.openxmlformats.org/package/2006/relationships"><Relationship Id="rId1" Type="http://schemas.openxmlformats.org/officeDocument/2006/relationships/theme" Target="../theme/theme48.xml"/><Relationship Id="rId2" Type="http://schemas.openxmlformats.org/officeDocument/2006/relationships/slideLayout" Target="../slideLayouts/slideLayout48.xml"/>
</Relationships>
</file>

<file path=ppt/slideMasters/_rels/slideMaster49.xml.rels><?xml version="1.0" encoding="UTF-8"?>
<Relationships xmlns="http://schemas.openxmlformats.org/package/2006/relationships"><Relationship Id="rId1" Type="http://schemas.openxmlformats.org/officeDocument/2006/relationships/theme" Target="../theme/theme49.xml"/><Relationship Id="rId2" Type="http://schemas.openxmlformats.org/officeDocument/2006/relationships/slideLayout" Target="../slideLayouts/slideLayout49.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5.xml"/>
</Relationships>
</file>

<file path=ppt/slideMasters/_rels/slideMaster50.xml.rels><?xml version="1.0" encoding="UTF-8"?>
<Relationships xmlns="http://schemas.openxmlformats.org/package/2006/relationships"><Relationship Id="rId1" Type="http://schemas.openxmlformats.org/officeDocument/2006/relationships/theme" Target="../theme/theme50.xml"/><Relationship Id="rId2" Type="http://schemas.openxmlformats.org/officeDocument/2006/relationships/slideLayout" Target="../slideLayouts/slideLayout50.xml"/>
</Relationships>
</file>

<file path=ppt/slideMasters/_rels/slideMaster51.xml.rels><?xml version="1.0" encoding="UTF-8"?>
<Relationships xmlns="http://schemas.openxmlformats.org/package/2006/relationships"><Relationship Id="rId1" Type="http://schemas.openxmlformats.org/officeDocument/2006/relationships/theme" Target="../theme/theme51.xml"/><Relationship Id="rId2" Type="http://schemas.openxmlformats.org/officeDocument/2006/relationships/slideLayout" Target="../slideLayouts/slideLayout51.xml"/>
</Relationships>
</file>

<file path=ppt/slideMasters/_rels/slideMaster52.xml.rels><?xml version="1.0" encoding="UTF-8"?>
<Relationships xmlns="http://schemas.openxmlformats.org/package/2006/relationships"><Relationship Id="rId1" Type="http://schemas.openxmlformats.org/officeDocument/2006/relationships/theme" Target="../theme/theme52.xml"/><Relationship Id="rId2" Type="http://schemas.openxmlformats.org/officeDocument/2006/relationships/slideLayout" Target="../slideLayouts/slideLayout52.xml"/>
</Relationships>
</file>

<file path=ppt/slideMasters/_rels/slideMaster53.xml.rels><?xml version="1.0" encoding="UTF-8"?>
<Relationships xmlns="http://schemas.openxmlformats.org/package/2006/relationships"><Relationship Id="rId1" Type="http://schemas.openxmlformats.org/officeDocument/2006/relationships/theme" Target="../theme/theme53.xml"/><Relationship Id="rId2" Type="http://schemas.openxmlformats.org/officeDocument/2006/relationships/slideLayout" Target="../slideLayouts/slideLayout53.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2.jpeg"/><Relationship Id="rId3"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schemeClr>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7716600" y="1411200"/>
            <a:ext cx="3735720" cy="2845080"/>
          </a:xfrm>
          <a:prstGeom prst="rect">
            <a:avLst/>
          </a:prstGeom>
          <a:noFill/>
          <a:ln w="0">
            <a:noFill/>
          </a:ln>
        </p:spPr>
        <p:txBody>
          <a:bodyPr lIns="91440" rIns="91440" tIns="45720" bIns="45720" anchor="b">
            <a:normAutofit fontScale="98888" lnSpcReduction="10000"/>
          </a:bodyPr>
          <a:p>
            <a:pPr indent="0" defTabSz="914400">
              <a:lnSpc>
                <a:spcPct val="90000"/>
              </a:lnSpc>
              <a:buNone/>
            </a:pPr>
            <a:r>
              <a:rPr b="0" lang="es" sz="3600" spc="-1" strike="noStrike" cap="all">
                <a:solidFill>
                  <a:schemeClr val="dk1"/>
                </a:solidFill>
                <a:latin typeface="Nunito Sans"/>
              </a:rPr>
              <a:t>Haga clic para </a:t>
            </a:r>
            <a:r>
              <a:rPr b="0" lang="es" sz="3600" spc="-1" strike="noStrike" cap="all">
                <a:solidFill>
                  <a:schemeClr val="dk1"/>
                </a:solidFill>
                <a:latin typeface="Nunito Sans"/>
              </a:rPr>
              <a:t>modificar el </a:t>
            </a:r>
            <a:r>
              <a:rPr b="0" lang="es" sz="3600" spc="-1" strike="noStrike" cap="all">
                <a:solidFill>
                  <a:schemeClr val="dk1"/>
                </a:solidFill>
                <a:latin typeface="Nunito Sans"/>
              </a:rPr>
              <a:t>estilo de título </a:t>
            </a:r>
            <a:r>
              <a:rPr b="0" lang="es" sz="3600" spc="-1" strike="noStrike" cap="all">
                <a:solidFill>
                  <a:schemeClr val="dk1"/>
                </a:solidFill>
                <a:latin typeface="Nunito Sans"/>
              </a:rPr>
              <a:t>del patrón</a:t>
            </a:r>
            <a:endParaRPr b="0" lang="en-US" sz="3600" spc="-1" strike="noStrike">
              <a:solidFill>
                <a:schemeClr val="dk1"/>
              </a:solidFill>
              <a:latin typeface="Nunito Sans"/>
            </a:endParaRPr>
          </a:p>
        </p:txBody>
      </p:sp>
      <p:sp>
        <p:nvSpPr>
          <p:cNvPr id="1" name="PlaceHolder 2"/>
          <p:cNvSpPr>
            <a:spLocks noGrp="1"/>
          </p:cNvSpPr>
          <p:nvPr>
            <p:ph type="ftr" idx="1"/>
          </p:nvPr>
        </p:nvSpPr>
        <p:spPr>
          <a:xfrm rot="16200000">
            <a:off x="-2067480" y="2232000"/>
            <a:ext cx="4564080" cy="42876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 name="PlaceHolder 3"/>
          <p:cNvSpPr>
            <a:spLocks noGrp="1"/>
          </p:cNvSpPr>
          <p:nvPr>
            <p:ph type="dt" idx="2"/>
          </p:nvPr>
        </p:nvSpPr>
        <p:spPr>
          <a:xfrm rot="16200000">
            <a:off x="-532440" y="5261400"/>
            <a:ext cx="1494000" cy="42876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 name="PlaceHolder 4"/>
          <p:cNvSpPr>
            <a:spLocks noGrp="1"/>
          </p:cNvSpPr>
          <p:nvPr>
            <p:ph type="sldNum" idx="3"/>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4" name="PlaceHolder 5"/>
          <p:cNvSpPr>
            <a:spLocks noGrp="1"/>
          </p:cNvSpPr>
          <p:nvPr>
            <p:ph type="body"/>
          </p:nvPr>
        </p:nvSpPr>
        <p:spPr>
          <a:xfrm>
            <a:off x="597600" y="-6480"/>
            <a:ext cx="6656400" cy="687348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5" name="Conector recto 6"/>
          <p:cNvCxnSpPr/>
          <p:nvPr/>
        </p:nvCxnSpPr>
        <p:spPr>
          <a:xfrm>
            <a:off x="7423920" y="163800"/>
            <a:ext cx="4768200" cy="360"/>
          </a:xfrm>
          <a:prstGeom prst="straightConnector1">
            <a:avLst/>
          </a:prstGeom>
          <a:ln>
            <a:solidFill>
              <a:srgbClr val="000000"/>
            </a:solidFill>
          </a:ln>
        </p:spPr>
      </p:cxnSp>
      <p:cxnSp>
        <p:nvCxnSpPr>
          <p:cNvPr id="6" name="Conector recto 10"/>
          <p:cNvCxnSpPr/>
          <p:nvPr/>
        </p:nvCxnSpPr>
        <p:spPr>
          <a:xfrm>
            <a:off x="7423920" y="0"/>
            <a:ext cx="360" cy="6858360"/>
          </a:xfrm>
          <a:prstGeom prst="straightConnector1">
            <a:avLst/>
          </a:prstGeom>
          <a:ln>
            <a:solidFill>
              <a:srgbClr val="000000"/>
            </a:solidFill>
          </a:ln>
        </p:spPr>
      </p:cxnSp>
      <p:cxnSp>
        <p:nvCxnSpPr>
          <p:cNvPr id="7" name="Conector recto 11"/>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49" r:id="rId3"/>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3" name="PlaceHolder 1"/>
          <p:cNvSpPr>
            <a:spLocks noGrp="1"/>
          </p:cNvSpPr>
          <p:nvPr>
            <p:ph type="title"/>
          </p:nvPr>
        </p:nvSpPr>
        <p:spPr>
          <a:xfrm>
            <a:off x="612720" y="635040"/>
            <a:ext cx="6339240" cy="119088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74" name="PlaceHolder 2"/>
          <p:cNvSpPr>
            <a:spLocks noGrp="1"/>
          </p:cNvSpPr>
          <p:nvPr>
            <p:ph type="ftr" idx="28"/>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75" name="PlaceHolder 3"/>
          <p:cNvSpPr>
            <a:spLocks noGrp="1"/>
          </p:cNvSpPr>
          <p:nvPr>
            <p:ph type="dt" idx="29"/>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76" name="PlaceHolder 4"/>
          <p:cNvSpPr>
            <a:spLocks noGrp="1"/>
          </p:cNvSpPr>
          <p:nvPr>
            <p:ph type="sldNum" idx="30"/>
          </p:nvPr>
        </p:nvSpPr>
        <p:spPr>
          <a:xfrm>
            <a:off x="0" y="649296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77" name="Conector recto 2"/>
          <p:cNvCxnSpPr/>
          <p:nvPr/>
        </p:nvCxnSpPr>
        <p:spPr>
          <a:xfrm>
            <a:off x="429120" y="163800"/>
            <a:ext cx="7191360" cy="360"/>
          </a:xfrm>
          <a:prstGeom prst="straightConnector1">
            <a:avLst/>
          </a:prstGeom>
          <a:ln>
            <a:solidFill>
              <a:srgbClr val="000000"/>
            </a:solidFill>
          </a:ln>
        </p:spPr>
      </p:cxnSp>
      <p:sp>
        <p:nvSpPr>
          <p:cNvPr id="78" name="PlaceHolder 5"/>
          <p:cNvSpPr>
            <a:spLocks noGrp="1"/>
          </p:cNvSpPr>
          <p:nvPr>
            <p:ph type="body"/>
          </p:nvPr>
        </p:nvSpPr>
        <p:spPr>
          <a:xfrm>
            <a:off x="612720" y="1974960"/>
            <a:ext cx="6338880" cy="42285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79" name="PlaceHolder 6"/>
          <p:cNvSpPr>
            <a:spLocks noGrp="1"/>
          </p:cNvSpPr>
          <p:nvPr>
            <p:ph type="body"/>
          </p:nvPr>
        </p:nvSpPr>
        <p:spPr>
          <a:xfrm>
            <a:off x="7624800" y="0"/>
            <a:ext cx="456696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80" name="Conector recto 5"/>
          <p:cNvCxnSpPr/>
          <p:nvPr/>
        </p:nvCxnSpPr>
        <p:spPr>
          <a:xfrm>
            <a:off x="7620120" y="0"/>
            <a:ext cx="360" cy="6858360"/>
          </a:xfrm>
          <a:prstGeom prst="straightConnector1">
            <a:avLst/>
          </a:prstGeom>
          <a:ln>
            <a:solidFill>
              <a:srgbClr val="000000"/>
            </a:solidFill>
          </a:ln>
        </p:spPr>
      </p:cxnSp>
      <p:cxnSp>
        <p:nvCxnSpPr>
          <p:cNvPr id="81" name="Conector recto 6"/>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67" r:id="rId3"/>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4487040" y="635040"/>
            <a:ext cx="6949800" cy="112428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83" name="PlaceHolder 2"/>
          <p:cNvSpPr>
            <a:spLocks noGrp="1"/>
          </p:cNvSpPr>
          <p:nvPr>
            <p:ph type="ftr" idx="31"/>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84" name="PlaceHolder 3"/>
          <p:cNvSpPr>
            <a:spLocks noGrp="1"/>
          </p:cNvSpPr>
          <p:nvPr>
            <p:ph type="dt" idx="32"/>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85" name="PlaceHolder 4"/>
          <p:cNvSpPr>
            <a:spLocks noGrp="1"/>
          </p:cNvSpPr>
          <p:nvPr>
            <p:ph type="sldNum" idx="33"/>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86" name="Conector recto 9"/>
          <p:cNvCxnSpPr/>
          <p:nvPr/>
        </p:nvCxnSpPr>
        <p:spPr>
          <a:xfrm>
            <a:off x="3854520" y="163800"/>
            <a:ext cx="8337600" cy="360"/>
          </a:xfrm>
          <a:prstGeom prst="straightConnector1">
            <a:avLst/>
          </a:prstGeom>
          <a:ln>
            <a:solidFill>
              <a:srgbClr val="000000"/>
            </a:solidFill>
          </a:ln>
        </p:spPr>
      </p:cxnSp>
      <p:sp>
        <p:nvSpPr>
          <p:cNvPr id="87" name="PlaceHolder 5"/>
          <p:cNvSpPr>
            <a:spLocks noGrp="1"/>
          </p:cNvSpPr>
          <p:nvPr>
            <p:ph type="body"/>
          </p:nvPr>
        </p:nvSpPr>
        <p:spPr>
          <a:xfrm>
            <a:off x="598320" y="0"/>
            <a:ext cx="3256200" cy="6857640"/>
          </a:xfrm>
          <a:prstGeom prst="rect">
            <a:avLst/>
          </a:prstGeom>
          <a:blipFill rotWithShape="0">
            <a:blip r:embed="rId2">
              <a:alphaModFix amt="60000"/>
            </a:blip>
            <a:stretch>
              <a:fillRect l="-77" t="-2" r="-77" b="-2"/>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88" name="Conector recto 4"/>
          <p:cNvCxnSpPr/>
          <p:nvPr/>
        </p:nvCxnSpPr>
        <p:spPr>
          <a:xfrm>
            <a:off x="3854520" y="0"/>
            <a:ext cx="360" cy="6858360"/>
          </a:xfrm>
          <a:prstGeom prst="straightConnector1">
            <a:avLst/>
          </a:prstGeom>
          <a:ln>
            <a:solidFill>
              <a:srgbClr val="000000"/>
            </a:solidFill>
          </a:ln>
        </p:spPr>
      </p:cxnSp>
      <p:cxnSp>
        <p:nvCxnSpPr>
          <p:cNvPr id="89" name="Conector recto 11"/>
          <p:cNvCxnSpPr/>
          <p:nvPr/>
        </p:nvCxnSpPr>
        <p:spPr>
          <a:xfrm>
            <a:off x="429480" y="0"/>
            <a:ext cx="360" cy="6858360"/>
          </a:xfrm>
          <a:prstGeom prst="straightConnector1">
            <a:avLst/>
          </a:prstGeom>
          <a:ln>
            <a:solidFill>
              <a:srgbClr val="000000"/>
            </a:solidFill>
          </a:ln>
        </p:spPr>
      </p:cxnSp>
      <p:sp>
        <p:nvSpPr>
          <p:cNvPr id="90" name="PlaceHolder 6"/>
          <p:cNvSpPr>
            <a:spLocks noGrp="1"/>
          </p:cNvSpPr>
          <p:nvPr>
            <p:ph type="body"/>
          </p:nvPr>
        </p:nvSpPr>
        <p:spPr>
          <a:xfrm>
            <a:off x="4487040" y="1879560"/>
            <a:ext cx="6949800" cy="43430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669" r:id="rId3"/>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91" name="Conector recto 6"/>
          <p:cNvCxnSpPr/>
          <p:nvPr/>
        </p:nvCxnSpPr>
        <p:spPr>
          <a:xfrm>
            <a:off x="429120" y="163800"/>
            <a:ext cx="11763000" cy="360"/>
          </a:xfrm>
          <a:prstGeom prst="straightConnector1">
            <a:avLst/>
          </a:prstGeom>
          <a:ln>
            <a:solidFill>
              <a:srgbClr val="000000"/>
            </a:solidFill>
          </a:ln>
        </p:spPr>
      </p:cxnSp>
      <p:sp>
        <p:nvSpPr>
          <p:cNvPr id="92" name="PlaceHolder 1"/>
          <p:cNvSpPr>
            <a:spLocks noGrp="1"/>
          </p:cNvSpPr>
          <p:nvPr>
            <p:ph type="title"/>
          </p:nvPr>
        </p:nvSpPr>
        <p:spPr>
          <a:xfrm>
            <a:off x="612720" y="635040"/>
            <a:ext cx="11323080" cy="75528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93" name="PlaceHolder 2"/>
          <p:cNvSpPr>
            <a:spLocks noGrp="1"/>
          </p:cNvSpPr>
          <p:nvPr>
            <p:ph type="ftr" idx="34"/>
          </p:nvPr>
        </p:nvSpPr>
        <p:spPr>
          <a:xfrm rot="16200000">
            <a:off x="-2067120" y="224208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94" name="PlaceHolder 3"/>
          <p:cNvSpPr>
            <a:spLocks noGrp="1"/>
          </p:cNvSpPr>
          <p:nvPr>
            <p:ph type="dt" idx="35"/>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95" name="PlaceHolder 4"/>
          <p:cNvSpPr>
            <a:spLocks noGrp="1"/>
          </p:cNvSpPr>
          <p:nvPr>
            <p:ph type="sldNum" idx="36"/>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96" name="Conector recto 8"/>
          <p:cNvCxnSpPr/>
          <p:nvPr/>
        </p:nvCxnSpPr>
        <p:spPr>
          <a:xfrm>
            <a:off x="429480" y="0"/>
            <a:ext cx="360" cy="6858360"/>
          </a:xfrm>
          <a:prstGeom prst="straightConnector1">
            <a:avLst/>
          </a:prstGeom>
          <a:ln>
            <a:solidFill>
              <a:srgbClr val="000000"/>
            </a:solidFill>
          </a:ln>
        </p:spPr>
      </p:cxnSp>
      <p:sp>
        <p:nvSpPr>
          <p:cNvPr id="97" name="PlaceHolder 5"/>
          <p:cNvSpPr>
            <a:spLocks noGrp="1"/>
          </p:cNvSpPr>
          <p:nvPr>
            <p:ph type="body"/>
          </p:nvPr>
        </p:nvSpPr>
        <p:spPr>
          <a:xfrm>
            <a:off x="612720" y="1572120"/>
            <a:ext cx="11323080" cy="4920120"/>
          </a:xfrm>
          <a:prstGeom prst="rect">
            <a:avLst/>
          </a:prstGeom>
          <a:noFill/>
          <a:ln w="0">
            <a:noFill/>
          </a:ln>
        </p:spPr>
        <p:txBody>
          <a:bodyPr lIns="91440" rIns="91440" tIns="45720" bIns="45720" anchor="t">
            <a:norm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671" r:id="rId2"/>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98" name="Conector recto 4"/>
          <p:cNvCxnSpPr/>
          <p:nvPr/>
        </p:nvCxnSpPr>
        <p:spPr>
          <a:xfrm>
            <a:off x="429120" y="163800"/>
            <a:ext cx="8506440" cy="360"/>
          </a:xfrm>
          <a:prstGeom prst="straightConnector1">
            <a:avLst/>
          </a:prstGeom>
          <a:ln>
            <a:solidFill>
              <a:srgbClr val="000000"/>
            </a:solidFill>
          </a:ln>
        </p:spPr>
      </p:cxnSp>
      <p:sp>
        <p:nvSpPr>
          <p:cNvPr id="99" name="PlaceHolder 1"/>
          <p:cNvSpPr>
            <a:spLocks noGrp="1"/>
          </p:cNvSpPr>
          <p:nvPr>
            <p:ph type="title"/>
          </p:nvPr>
        </p:nvSpPr>
        <p:spPr>
          <a:xfrm>
            <a:off x="612720" y="635040"/>
            <a:ext cx="8052840" cy="9324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00" name="PlaceHolder 2"/>
          <p:cNvSpPr>
            <a:spLocks noGrp="1"/>
          </p:cNvSpPr>
          <p:nvPr>
            <p:ph type="ftr" idx="37"/>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01" name="PlaceHolder 3"/>
          <p:cNvSpPr>
            <a:spLocks noGrp="1"/>
          </p:cNvSpPr>
          <p:nvPr>
            <p:ph type="dt" idx="38"/>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02" name="PlaceHolder 4"/>
          <p:cNvSpPr>
            <a:spLocks noGrp="1"/>
          </p:cNvSpPr>
          <p:nvPr>
            <p:ph type="sldNum" idx="39"/>
          </p:nvPr>
        </p:nvSpPr>
        <p:spPr>
          <a:xfrm>
            <a:off x="0" y="649224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103" name="Conector recto 11"/>
          <p:cNvCxnSpPr/>
          <p:nvPr/>
        </p:nvCxnSpPr>
        <p:spPr>
          <a:xfrm>
            <a:off x="429480" y="0"/>
            <a:ext cx="360" cy="6858360"/>
          </a:xfrm>
          <a:prstGeom prst="straightConnector1">
            <a:avLst/>
          </a:prstGeom>
          <a:ln>
            <a:solidFill>
              <a:srgbClr val="000000"/>
            </a:solidFill>
          </a:ln>
        </p:spPr>
      </p:cxnSp>
      <p:sp>
        <p:nvSpPr>
          <p:cNvPr id="104" name="PlaceHolder 5"/>
          <p:cNvSpPr>
            <a:spLocks noGrp="1"/>
          </p:cNvSpPr>
          <p:nvPr>
            <p:ph type="body"/>
          </p:nvPr>
        </p:nvSpPr>
        <p:spPr>
          <a:xfrm>
            <a:off x="612720" y="1710000"/>
            <a:ext cx="8052840" cy="45349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105" name="PlaceHolder 6"/>
          <p:cNvSpPr>
            <a:spLocks noGrp="1"/>
          </p:cNvSpPr>
          <p:nvPr>
            <p:ph type="body"/>
          </p:nvPr>
        </p:nvSpPr>
        <p:spPr>
          <a:xfrm>
            <a:off x="8935560" y="0"/>
            <a:ext cx="325620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106" name="Conector recto 5"/>
          <p:cNvCxnSpPr/>
          <p:nvPr/>
        </p:nvCxnSpPr>
        <p:spPr>
          <a:xfrm>
            <a:off x="893520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73" r:id="rId3"/>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07" name="PlaceHolder 1"/>
          <p:cNvSpPr>
            <a:spLocks noGrp="1"/>
          </p:cNvSpPr>
          <p:nvPr>
            <p:ph type="title"/>
          </p:nvPr>
        </p:nvSpPr>
        <p:spPr>
          <a:xfrm>
            <a:off x="7094520" y="635040"/>
            <a:ext cx="4477320" cy="13284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08" name="PlaceHolder 2"/>
          <p:cNvSpPr>
            <a:spLocks noGrp="1"/>
          </p:cNvSpPr>
          <p:nvPr>
            <p:ph type="ftr" idx="40"/>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09" name="PlaceHolder 3"/>
          <p:cNvSpPr>
            <a:spLocks noGrp="1"/>
          </p:cNvSpPr>
          <p:nvPr>
            <p:ph type="dt" idx="41"/>
          </p:nvPr>
        </p:nvSpPr>
        <p:spPr>
          <a:xfrm rot="16200000">
            <a:off x="-531360" y="5260320"/>
            <a:ext cx="149256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10" name="PlaceHolder 4"/>
          <p:cNvSpPr>
            <a:spLocks noGrp="1"/>
          </p:cNvSpPr>
          <p:nvPr>
            <p:ph type="sldNum" idx="42"/>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111" name="Conector recto 9"/>
          <p:cNvCxnSpPr/>
          <p:nvPr/>
        </p:nvCxnSpPr>
        <p:spPr>
          <a:xfrm>
            <a:off x="6453000" y="163800"/>
            <a:ext cx="5739120" cy="360"/>
          </a:xfrm>
          <a:prstGeom prst="straightConnector1">
            <a:avLst/>
          </a:prstGeom>
          <a:ln>
            <a:solidFill>
              <a:srgbClr val="000000"/>
            </a:solidFill>
          </a:ln>
        </p:spPr>
      </p:cxnSp>
      <p:sp>
        <p:nvSpPr>
          <p:cNvPr id="112" name="PlaceHolder 5"/>
          <p:cNvSpPr>
            <a:spLocks noGrp="1"/>
          </p:cNvSpPr>
          <p:nvPr>
            <p:ph type="body"/>
          </p:nvPr>
        </p:nvSpPr>
        <p:spPr>
          <a:xfrm>
            <a:off x="609480" y="0"/>
            <a:ext cx="584316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113" name="Conector recto 2"/>
          <p:cNvCxnSpPr/>
          <p:nvPr/>
        </p:nvCxnSpPr>
        <p:spPr>
          <a:xfrm>
            <a:off x="6453000" y="0"/>
            <a:ext cx="360" cy="6858360"/>
          </a:xfrm>
          <a:prstGeom prst="straightConnector1">
            <a:avLst/>
          </a:prstGeom>
          <a:ln>
            <a:solidFill>
              <a:srgbClr val="000000"/>
            </a:solidFill>
          </a:ln>
        </p:spPr>
      </p:cxnSp>
      <p:cxnSp>
        <p:nvCxnSpPr>
          <p:cNvPr id="114" name="Conector recto 3"/>
          <p:cNvCxnSpPr/>
          <p:nvPr/>
        </p:nvCxnSpPr>
        <p:spPr>
          <a:xfrm>
            <a:off x="429480" y="0"/>
            <a:ext cx="360" cy="6858360"/>
          </a:xfrm>
          <a:prstGeom prst="straightConnector1">
            <a:avLst/>
          </a:prstGeom>
          <a:ln>
            <a:solidFill>
              <a:srgbClr val="000000"/>
            </a:solidFill>
          </a:ln>
        </p:spPr>
      </p:cxnSp>
      <p:sp>
        <p:nvSpPr>
          <p:cNvPr id="115" name="PlaceHolder 6"/>
          <p:cNvSpPr>
            <a:spLocks noGrp="1"/>
          </p:cNvSpPr>
          <p:nvPr>
            <p:ph type="body"/>
          </p:nvPr>
        </p:nvSpPr>
        <p:spPr>
          <a:xfrm>
            <a:off x="7094520" y="2110680"/>
            <a:ext cx="4477320" cy="428220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675" r:id="rId3"/>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612720" y="632160"/>
            <a:ext cx="4493880" cy="128772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17" name="PlaceHolder 2"/>
          <p:cNvSpPr>
            <a:spLocks noGrp="1"/>
          </p:cNvSpPr>
          <p:nvPr>
            <p:ph type="ftr" idx="43"/>
          </p:nvPr>
        </p:nvSpPr>
        <p:spPr>
          <a:xfrm rot="16200000">
            <a:off x="-207180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18" name="PlaceHolder 3"/>
          <p:cNvSpPr>
            <a:spLocks noGrp="1"/>
          </p:cNvSpPr>
          <p:nvPr>
            <p:ph type="dt" idx="44"/>
          </p:nvPr>
        </p:nvSpPr>
        <p:spPr>
          <a:xfrm rot="16200000">
            <a:off x="-53676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19" name="PlaceHolder 4"/>
          <p:cNvSpPr>
            <a:spLocks noGrp="1"/>
          </p:cNvSpPr>
          <p:nvPr>
            <p:ph type="sldNum" idx="45"/>
          </p:nvPr>
        </p:nvSpPr>
        <p:spPr>
          <a:xfrm>
            <a:off x="-4680" y="6492240"/>
            <a:ext cx="428760" cy="36540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120" name="PlaceHolder 5"/>
          <p:cNvSpPr>
            <a:spLocks noGrp="1"/>
          </p:cNvSpPr>
          <p:nvPr>
            <p:ph type="body"/>
          </p:nvPr>
        </p:nvSpPr>
        <p:spPr>
          <a:xfrm>
            <a:off x="612720" y="2068560"/>
            <a:ext cx="4493880" cy="41565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121" name="PlaceHolder 6"/>
          <p:cNvSpPr>
            <a:spLocks noGrp="1"/>
          </p:cNvSpPr>
          <p:nvPr>
            <p:ph type="body"/>
          </p:nvPr>
        </p:nvSpPr>
        <p:spPr>
          <a:xfrm>
            <a:off x="5658840" y="0"/>
            <a:ext cx="6532560" cy="6857640"/>
          </a:xfrm>
          <a:prstGeom prst="rect">
            <a:avLst/>
          </a:prstGeom>
          <a:blipFill rotWithShape="0">
            <a:blip r:embed="rId2">
              <a:alphaModFix amt="60000"/>
            </a:blip>
            <a:stretch>
              <a:fillRect l="-154" t="-2" r="-154" b="-2"/>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122" name="Conector recto 2"/>
          <p:cNvCxnSpPr/>
          <p:nvPr/>
        </p:nvCxnSpPr>
        <p:spPr>
          <a:xfrm>
            <a:off x="431640" y="163800"/>
            <a:ext cx="5214240" cy="360"/>
          </a:xfrm>
          <a:prstGeom prst="straightConnector1">
            <a:avLst/>
          </a:prstGeom>
          <a:ln>
            <a:solidFill>
              <a:srgbClr val="000000"/>
            </a:solidFill>
          </a:ln>
        </p:spPr>
      </p:cxnSp>
      <p:cxnSp>
        <p:nvCxnSpPr>
          <p:cNvPr id="123" name="Conector recto 9"/>
          <p:cNvCxnSpPr/>
          <p:nvPr/>
        </p:nvCxnSpPr>
        <p:spPr>
          <a:xfrm>
            <a:off x="5655960" y="360"/>
            <a:ext cx="360" cy="6858360"/>
          </a:xfrm>
          <a:prstGeom prst="straightConnector1">
            <a:avLst/>
          </a:prstGeom>
          <a:ln>
            <a:solidFill>
              <a:srgbClr val="000000"/>
            </a:solidFill>
          </a:ln>
        </p:spPr>
      </p:cxnSp>
      <p:cxnSp>
        <p:nvCxnSpPr>
          <p:cNvPr id="124" name="Conector recto 11"/>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77" r:id="rId3"/>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PlaceHolder 1"/>
          <p:cNvSpPr>
            <a:spLocks noGrp="1"/>
          </p:cNvSpPr>
          <p:nvPr>
            <p:ph type="title"/>
          </p:nvPr>
        </p:nvSpPr>
        <p:spPr>
          <a:xfrm>
            <a:off x="8212680" y="635040"/>
            <a:ext cx="3363120" cy="16668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26" name="PlaceHolder 2"/>
          <p:cNvSpPr>
            <a:spLocks noGrp="1"/>
          </p:cNvSpPr>
          <p:nvPr>
            <p:ph type="ftr" idx="46"/>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27" name="PlaceHolder 3"/>
          <p:cNvSpPr>
            <a:spLocks noGrp="1"/>
          </p:cNvSpPr>
          <p:nvPr>
            <p:ph type="dt" idx="47"/>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28" name="PlaceHolder 4"/>
          <p:cNvSpPr>
            <a:spLocks noGrp="1"/>
          </p:cNvSpPr>
          <p:nvPr>
            <p:ph type="sldNum" idx="48"/>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129" name="PlaceHolder 5"/>
          <p:cNvSpPr>
            <a:spLocks noGrp="1"/>
          </p:cNvSpPr>
          <p:nvPr>
            <p:ph type="body"/>
          </p:nvPr>
        </p:nvSpPr>
        <p:spPr>
          <a:xfrm>
            <a:off x="597240" y="0"/>
            <a:ext cx="698652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
        <p:nvSpPr>
          <p:cNvPr id="130" name="PlaceHolder 6"/>
          <p:cNvSpPr>
            <a:spLocks noGrp="1"/>
          </p:cNvSpPr>
          <p:nvPr>
            <p:ph type="body"/>
          </p:nvPr>
        </p:nvSpPr>
        <p:spPr>
          <a:xfrm>
            <a:off x="8212680" y="2450520"/>
            <a:ext cx="3363120" cy="38541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131" name="Conector recto 8"/>
          <p:cNvCxnSpPr/>
          <p:nvPr/>
        </p:nvCxnSpPr>
        <p:spPr>
          <a:xfrm>
            <a:off x="7584120" y="163800"/>
            <a:ext cx="4608000" cy="360"/>
          </a:xfrm>
          <a:prstGeom prst="straightConnector1">
            <a:avLst/>
          </a:prstGeom>
          <a:ln>
            <a:solidFill>
              <a:srgbClr val="000000"/>
            </a:solidFill>
          </a:ln>
        </p:spPr>
      </p:cxnSp>
      <p:cxnSp>
        <p:nvCxnSpPr>
          <p:cNvPr id="132" name="Conector recto 2"/>
          <p:cNvCxnSpPr/>
          <p:nvPr/>
        </p:nvCxnSpPr>
        <p:spPr>
          <a:xfrm>
            <a:off x="7588080" y="0"/>
            <a:ext cx="360" cy="6858360"/>
          </a:xfrm>
          <a:prstGeom prst="straightConnector1">
            <a:avLst/>
          </a:prstGeom>
          <a:ln>
            <a:solidFill>
              <a:srgbClr val="000000"/>
            </a:solidFill>
          </a:ln>
        </p:spPr>
      </p:cxnSp>
      <p:cxnSp>
        <p:nvCxnSpPr>
          <p:cNvPr id="133" name="Conector recto 11"/>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79" r:id="rId3"/>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4" name="PlaceHolder 1"/>
          <p:cNvSpPr>
            <a:spLocks noGrp="1"/>
          </p:cNvSpPr>
          <p:nvPr>
            <p:ph type="title"/>
          </p:nvPr>
        </p:nvSpPr>
        <p:spPr>
          <a:xfrm>
            <a:off x="615600" y="635040"/>
            <a:ext cx="3363120" cy="16668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35" name="PlaceHolder 2"/>
          <p:cNvSpPr>
            <a:spLocks noGrp="1"/>
          </p:cNvSpPr>
          <p:nvPr>
            <p:ph type="ftr" idx="49"/>
          </p:nvPr>
        </p:nvSpPr>
        <p:spPr>
          <a:xfrm rot="16200000">
            <a:off x="-206460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36" name="PlaceHolder 3"/>
          <p:cNvSpPr>
            <a:spLocks noGrp="1"/>
          </p:cNvSpPr>
          <p:nvPr>
            <p:ph type="dt" idx="50"/>
          </p:nvPr>
        </p:nvSpPr>
        <p:spPr>
          <a:xfrm rot="16200000">
            <a:off x="-52956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37" name="PlaceHolder 4"/>
          <p:cNvSpPr>
            <a:spLocks noGrp="1"/>
          </p:cNvSpPr>
          <p:nvPr>
            <p:ph type="sldNum" idx="51"/>
          </p:nvPr>
        </p:nvSpPr>
        <p:spPr>
          <a:xfrm>
            <a:off x="2520" y="649296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138" name="PlaceHolder 5"/>
          <p:cNvSpPr>
            <a:spLocks noGrp="1"/>
          </p:cNvSpPr>
          <p:nvPr>
            <p:ph type="body"/>
          </p:nvPr>
        </p:nvSpPr>
        <p:spPr>
          <a:xfrm>
            <a:off x="615960" y="2450520"/>
            <a:ext cx="3363120" cy="38145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139" name="PlaceHolder 6"/>
          <p:cNvSpPr>
            <a:spLocks noGrp="1"/>
          </p:cNvSpPr>
          <p:nvPr>
            <p:ph type="body"/>
          </p:nvPr>
        </p:nvSpPr>
        <p:spPr>
          <a:xfrm>
            <a:off x="4608000" y="0"/>
            <a:ext cx="758376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140" name="Conector recto 8"/>
          <p:cNvCxnSpPr/>
          <p:nvPr/>
        </p:nvCxnSpPr>
        <p:spPr>
          <a:xfrm>
            <a:off x="431640" y="163800"/>
            <a:ext cx="4163040" cy="360"/>
          </a:xfrm>
          <a:prstGeom prst="straightConnector1">
            <a:avLst/>
          </a:prstGeom>
          <a:ln>
            <a:solidFill>
              <a:srgbClr val="000000"/>
            </a:solidFill>
          </a:ln>
        </p:spPr>
      </p:cxnSp>
      <p:cxnSp>
        <p:nvCxnSpPr>
          <p:cNvPr id="141" name="Conector recto 2"/>
          <p:cNvCxnSpPr/>
          <p:nvPr/>
        </p:nvCxnSpPr>
        <p:spPr>
          <a:xfrm>
            <a:off x="4601880" y="0"/>
            <a:ext cx="360" cy="6858360"/>
          </a:xfrm>
          <a:prstGeom prst="straightConnector1">
            <a:avLst/>
          </a:prstGeom>
          <a:ln>
            <a:solidFill>
              <a:srgbClr val="000000"/>
            </a:solidFill>
          </a:ln>
        </p:spPr>
      </p:cxnSp>
      <p:cxnSp>
        <p:nvCxnSpPr>
          <p:cNvPr id="142" name="Conector recto 3"/>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81" r:id="rId3"/>
  </p:sldLayoutIdLst>
</p:sldMaster>
</file>

<file path=ppt/slideMasters/slideMaster1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3" name="PlaceHolder 1"/>
          <p:cNvSpPr>
            <a:spLocks noGrp="1"/>
          </p:cNvSpPr>
          <p:nvPr>
            <p:ph type="title"/>
          </p:nvPr>
        </p:nvSpPr>
        <p:spPr>
          <a:xfrm>
            <a:off x="8888040" y="635040"/>
            <a:ext cx="2698920" cy="22140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44" name="PlaceHolder 2"/>
          <p:cNvSpPr>
            <a:spLocks noGrp="1"/>
          </p:cNvSpPr>
          <p:nvPr>
            <p:ph type="ftr" idx="52"/>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45" name="PlaceHolder 3"/>
          <p:cNvSpPr>
            <a:spLocks noGrp="1"/>
          </p:cNvSpPr>
          <p:nvPr>
            <p:ph type="dt" idx="53"/>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46" name="PlaceHolder 4"/>
          <p:cNvSpPr>
            <a:spLocks noGrp="1"/>
          </p:cNvSpPr>
          <p:nvPr>
            <p:ph type="sldNum" idx="54"/>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147" name="PlaceHolder 5"/>
          <p:cNvSpPr>
            <a:spLocks noGrp="1"/>
          </p:cNvSpPr>
          <p:nvPr>
            <p:ph type="body"/>
          </p:nvPr>
        </p:nvSpPr>
        <p:spPr>
          <a:xfrm>
            <a:off x="604800" y="0"/>
            <a:ext cx="764460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
        <p:nvSpPr>
          <p:cNvPr id="148" name="PlaceHolder 6"/>
          <p:cNvSpPr>
            <a:spLocks noGrp="1"/>
          </p:cNvSpPr>
          <p:nvPr>
            <p:ph type="body"/>
          </p:nvPr>
        </p:nvSpPr>
        <p:spPr>
          <a:xfrm>
            <a:off x="8889120" y="3011400"/>
            <a:ext cx="2693160" cy="321120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marL="228600" indent="0" defTabSz="914400">
              <a:lnSpc>
                <a:spcPct val="120000"/>
              </a:lnSpc>
              <a:spcBef>
                <a:spcPts val="499"/>
              </a:spcBef>
              <a:buNone/>
              <a:tabLst>
                <a:tab algn="l" pos="0"/>
              </a:tabLst>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marL="457200" indent="0" defTabSz="914400">
              <a:lnSpc>
                <a:spcPct val="120000"/>
              </a:lnSpc>
              <a:spcBef>
                <a:spcPts val="499"/>
              </a:spcBef>
              <a:buNone/>
              <a:tabLst>
                <a:tab algn="l" pos="0"/>
              </a:tabLst>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marL="685800" indent="0" defTabSz="914400">
              <a:lnSpc>
                <a:spcPct val="120000"/>
              </a:lnSpc>
              <a:spcBef>
                <a:spcPts val="499"/>
              </a:spcBef>
              <a:buNone/>
              <a:tabLst>
                <a:tab algn="l" pos="0"/>
              </a:tabLst>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marL="914400" indent="0" defTabSz="914400">
              <a:lnSpc>
                <a:spcPct val="120000"/>
              </a:lnSpc>
              <a:spcBef>
                <a:spcPts val="499"/>
              </a:spcBef>
              <a:buNone/>
              <a:tabLst>
                <a:tab algn="l" pos="0"/>
              </a:tabLst>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149" name="Conector recto 6"/>
          <p:cNvCxnSpPr/>
          <p:nvPr/>
        </p:nvCxnSpPr>
        <p:spPr>
          <a:xfrm>
            <a:off x="8259480" y="163800"/>
            <a:ext cx="3932640" cy="360"/>
          </a:xfrm>
          <a:prstGeom prst="straightConnector1">
            <a:avLst/>
          </a:prstGeom>
          <a:ln>
            <a:solidFill>
              <a:srgbClr val="000000"/>
            </a:solidFill>
          </a:ln>
        </p:spPr>
      </p:cxnSp>
      <p:cxnSp>
        <p:nvCxnSpPr>
          <p:cNvPr id="150" name="Conector recto 2"/>
          <p:cNvCxnSpPr/>
          <p:nvPr/>
        </p:nvCxnSpPr>
        <p:spPr>
          <a:xfrm>
            <a:off x="8259480" y="0"/>
            <a:ext cx="360" cy="6858360"/>
          </a:xfrm>
          <a:prstGeom prst="straightConnector1">
            <a:avLst/>
          </a:prstGeom>
          <a:ln>
            <a:solidFill>
              <a:srgbClr val="000000"/>
            </a:solidFill>
          </a:ln>
        </p:spPr>
      </p:cxnSp>
      <p:cxnSp>
        <p:nvCxnSpPr>
          <p:cNvPr id="151" name="Conector recto 4"/>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83" r:id="rId3"/>
  </p:sldLayoutIdLst>
</p:sldMaster>
</file>

<file path=ppt/slideMasters/slideMaster1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2" name="PlaceHolder 1"/>
          <p:cNvSpPr>
            <a:spLocks noGrp="1"/>
          </p:cNvSpPr>
          <p:nvPr>
            <p:ph type="title"/>
          </p:nvPr>
        </p:nvSpPr>
        <p:spPr>
          <a:xfrm>
            <a:off x="615600" y="635040"/>
            <a:ext cx="2698920" cy="22140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53" name="PlaceHolder 2"/>
          <p:cNvSpPr>
            <a:spLocks noGrp="1"/>
          </p:cNvSpPr>
          <p:nvPr>
            <p:ph type="ftr" idx="55"/>
          </p:nvPr>
        </p:nvSpPr>
        <p:spPr>
          <a:xfrm rot="16200000">
            <a:off x="-2062440" y="2237040"/>
            <a:ext cx="455364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54" name="PlaceHolder 3"/>
          <p:cNvSpPr>
            <a:spLocks noGrp="1"/>
          </p:cNvSpPr>
          <p:nvPr>
            <p:ph type="dt" idx="56"/>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55" name="PlaceHolder 4"/>
          <p:cNvSpPr>
            <a:spLocks noGrp="1"/>
          </p:cNvSpPr>
          <p:nvPr>
            <p:ph type="sldNum" idx="57"/>
          </p:nvPr>
        </p:nvSpPr>
        <p:spPr>
          <a:xfrm>
            <a:off x="0" y="649296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156" name="PlaceHolder 5"/>
          <p:cNvSpPr>
            <a:spLocks noGrp="1"/>
          </p:cNvSpPr>
          <p:nvPr>
            <p:ph type="body"/>
          </p:nvPr>
        </p:nvSpPr>
        <p:spPr>
          <a:xfrm>
            <a:off x="616680" y="3011400"/>
            <a:ext cx="2693160" cy="321120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marL="228600" indent="0" defTabSz="914400">
              <a:lnSpc>
                <a:spcPct val="120000"/>
              </a:lnSpc>
              <a:spcBef>
                <a:spcPts val="499"/>
              </a:spcBef>
              <a:buNone/>
              <a:tabLst>
                <a:tab algn="l" pos="0"/>
              </a:tabLst>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marL="457200" indent="0" defTabSz="914400">
              <a:lnSpc>
                <a:spcPct val="120000"/>
              </a:lnSpc>
              <a:spcBef>
                <a:spcPts val="499"/>
              </a:spcBef>
              <a:buNone/>
              <a:tabLst>
                <a:tab algn="l" pos="0"/>
              </a:tabLst>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marL="685800" indent="0" defTabSz="914400">
              <a:lnSpc>
                <a:spcPct val="120000"/>
              </a:lnSpc>
              <a:spcBef>
                <a:spcPts val="499"/>
              </a:spcBef>
              <a:buNone/>
              <a:tabLst>
                <a:tab algn="l" pos="0"/>
              </a:tabLst>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marL="914400" indent="0" defTabSz="914400">
              <a:lnSpc>
                <a:spcPct val="120000"/>
              </a:lnSpc>
              <a:spcBef>
                <a:spcPts val="499"/>
              </a:spcBef>
              <a:buNone/>
              <a:tabLst>
                <a:tab algn="l" pos="0"/>
              </a:tabLst>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157" name="PlaceHolder 6"/>
          <p:cNvSpPr>
            <a:spLocks noGrp="1"/>
          </p:cNvSpPr>
          <p:nvPr>
            <p:ph type="body"/>
          </p:nvPr>
        </p:nvSpPr>
        <p:spPr>
          <a:xfrm>
            <a:off x="3865680" y="0"/>
            <a:ext cx="832608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158" name="Conector recto 2"/>
          <p:cNvCxnSpPr/>
          <p:nvPr/>
        </p:nvCxnSpPr>
        <p:spPr>
          <a:xfrm>
            <a:off x="431640" y="163800"/>
            <a:ext cx="3421080" cy="360"/>
          </a:xfrm>
          <a:prstGeom prst="straightConnector1">
            <a:avLst/>
          </a:prstGeom>
          <a:ln>
            <a:solidFill>
              <a:srgbClr val="000000"/>
            </a:solidFill>
          </a:ln>
        </p:spPr>
      </p:cxnSp>
      <p:cxnSp>
        <p:nvCxnSpPr>
          <p:cNvPr id="159" name="Conector recto 11"/>
          <p:cNvCxnSpPr/>
          <p:nvPr/>
        </p:nvCxnSpPr>
        <p:spPr>
          <a:xfrm>
            <a:off x="429480" y="0"/>
            <a:ext cx="360" cy="6858360"/>
          </a:xfrm>
          <a:prstGeom prst="straightConnector1">
            <a:avLst/>
          </a:prstGeom>
          <a:ln>
            <a:solidFill>
              <a:srgbClr val="000000"/>
            </a:solidFill>
          </a:ln>
        </p:spPr>
      </p:cxnSp>
      <p:cxnSp>
        <p:nvCxnSpPr>
          <p:cNvPr id="160" name="Conector recto 9"/>
          <p:cNvCxnSpPr/>
          <p:nvPr/>
        </p:nvCxnSpPr>
        <p:spPr>
          <a:xfrm>
            <a:off x="386136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85" r:id="rId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cxnSp>
        <p:nvCxnSpPr>
          <p:cNvPr id="8" name="Conector recto 5"/>
          <p:cNvCxnSpPr/>
          <p:nvPr/>
        </p:nvCxnSpPr>
        <p:spPr>
          <a:xfrm>
            <a:off x="429480" y="0"/>
            <a:ext cx="360" cy="6858360"/>
          </a:xfrm>
          <a:prstGeom prst="straightConnector1">
            <a:avLst/>
          </a:prstGeom>
          <a:ln>
            <a:solidFill>
              <a:srgbClr val="000000"/>
            </a:solidFill>
          </a:ln>
        </p:spPr>
      </p:cxnSp>
      <p:sp>
        <p:nvSpPr>
          <p:cNvPr id="9" name="PlaceHolder 1"/>
          <p:cNvSpPr>
            <a:spLocks noGrp="1"/>
          </p:cNvSpPr>
          <p:nvPr>
            <p:ph type="title"/>
          </p:nvPr>
        </p:nvSpPr>
        <p:spPr>
          <a:xfrm>
            <a:off x="609480" y="635040"/>
            <a:ext cx="4754160" cy="5568480"/>
          </a:xfrm>
          <a:prstGeom prst="rect">
            <a:avLst/>
          </a:prstGeom>
          <a:noFill/>
          <a:ln w="0">
            <a:noFill/>
          </a:ln>
        </p:spPr>
        <p:txBody>
          <a:bodyPr lIns="91440" rIns="91440" tIns="45720" bIns="45720" anchor="ctr">
            <a:normAutofit/>
          </a:bodyPr>
          <a:p>
            <a:pPr indent="0" algn="ctr" defTabSz="914400">
              <a:lnSpc>
                <a:spcPct val="90000"/>
              </a:lnSpc>
              <a:buNone/>
            </a:pPr>
            <a:r>
              <a:rPr b="0" lang="es" sz="3600" spc="-1" strike="noStrike" cap="all">
                <a:solidFill>
                  <a:schemeClr val="dk1"/>
                </a:solidFill>
                <a:latin typeface="Nunito Sans"/>
              </a:rPr>
              <a:t>Agenda</a:t>
            </a:r>
            <a:endParaRPr b="0" lang="en-US" sz="3600" spc="-1" strike="noStrike">
              <a:solidFill>
                <a:schemeClr val="dk1"/>
              </a:solidFill>
              <a:latin typeface="Nunito Sans"/>
            </a:endParaRPr>
          </a:p>
        </p:txBody>
      </p:sp>
      <p:sp>
        <p:nvSpPr>
          <p:cNvPr id="10" name="PlaceHolder 2"/>
          <p:cNvSpPr>
            <a:spLocks noGrp="1"/>
          </p:cNvSpPr>
          <p:nvPr>
            <p:ph type="ftr" idx="4"/>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1" name="PlaceHolder 3"/>
          <p:cNvSpPr>
            <a:spLocks noGrp="1"/>
          </p:cNvSpPr>
          <p:nvPr>
            <p:ph type="dt" idx="5"/>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2" name="PlaceHolder 4"/>
          <p:cNvSpPr>
            <a:spLocks noGrp="1"/>
          </p:cNvSpPr>
          <p:nvPr>
            <p:ph type="sldNum" idx="6"/>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13" name="PlaceHolder 5"/>
          <p:cNvSpPr>
            <a:spLocks noGrp="1"/>
          </p:cNvSpPr>
          <p:nvPr>
            <p:ph type="body"/>
          </p:nvPr>
        </p:nvSpPr>
        <p:spPr>
          <a:xfrm>
            <a:off x="5725440" y="635040"/>
            <a:ext cx="5501520" cy="5568480"/>
          </a:xfrm>
          <a:prstGeom prst="rect">
            <a:avLst/>
          </a:prstGeom>
          <a:noFill/>
          <a:ln w="0">
            <a:noFill/>
          </a:ln>
        </p:spPr>
        <p:txBody>
          <a:bodyPr lIns="91440" rIns="91440" tIns="45720" bIns="45720" anchor="ctr">
            <a:normAutofit/>
          </a:bodyPr>
          <a:p>
            <a:pPr marL="457200" indent="-457200" defTabSz="914400">
              <a:lnSpc>
                <a:spcPct val="120000"/>
              </a:lnSpc>
              <a:spcBef>
                <a:spcPts val="1001"/>
              </a:spcBef>
              <a:buClr>
                <a:srgbClr val="000000"/>
              </a:buClr>
              <a:buFont typeface="Nunito Sans"/>
              <a:buAutoNum type="arabicPeriod"/>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685800" indent="-457200" defTabSz="914400">
              <a:lnSpc>
                <a:spcPct val="120000"/>
              </a:lnSpc>
              <a:spcBef>
                <a:spcPts val="499"/>
              </a:spcBef>
              <a:buClr>
                <a:srgbClr val="000000"/>
              </a:buClr>
              <a:buFont typeface="Nunito Sans"/>
              <a:buAutoNum type="arabicPeriod"/>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800280" indent="-343080" defTabSz="914400">
              <a:lnSpc>
                <a:spcPct val="120000"/>
              </a:lnSpc>
              <a:spcBef>
                <a:spcPts val="499"/>
              </a:spcBef>
              <a:buClr>
                <a:srgbClr val="000000"/>
              </a:buClr>
              <a:buFont typeface="Nunito Sans"/>
              <a:buAutoNum type="arabicPeriod"/>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1028880" indent="-343080" defTabSz="914400">
              <a:lnSpc>
                <a:spcPct val="120000"/>
              </a:lnSpc>
              <a:spcBef>
                <a:spcPts val="499"/>
              </a:spcBef>
              <a:buClr>
                <a:srgbClr val="000000"/>
              </a:buClr>
              <a:buFont typeface="Nunito Sans"/>
              <a:buAutoNum type="arabicPeriod"/>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257480" indent="-343080" defTabSz="914400">
              <a:lnSpc>
                <a:spcPct val="120000"/>
              </a:lnSpc>
              <a:spcBef>
                <a:spcPts val="499"/>
              </a:spcBef>
              <a:buClr>
                <a:srgbClr val="000000"/>
              </a:buClr>
              <a:buFont typeface="Nunito Sans"/>
              <a:buAutoNum type="arabicPeriod"/>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14" name="Conector recto 1"/>
          <p:cNvCxnSpPr/>
          <p:nvPr/>
        </p:nvCxnSpPr>
        <p:spPr>
          <a:xfrm>
            <a:off x="5544720" y="163800"/>
            <a:ext cx="6647400" cy="360"/>
          </a:xfrm>
          <a:prstGeom prst="straightConnector1">
            <a:avLst/>
          </a:prstGeom>
          <a:ln>
            <a:solidFill>
              <a:srgbClr val="000000"/>
            </a:solidFill>
          </a:ln>
        </p:spPr>
      </p:cxnSp>
      <p:cxnSp>
        <p:nvCxnSpPr>
          <p:cNvPr id="15" name="Conector recto 6"/>
          <p:cNvCxnSpPr/>
          <p:nvPr/>
        </p:nvCxnSpPr>
        <p:spPr>
          <a:xfrm>
            <a:off x="554472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51" r:id="rId2"/>
  </p:sldLayoutIdLst>
</p:sldMaster>
</file>

<file path=ppt/slideMasters/slideMaster2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1" name="PlaceHolder 1"/>
          <p:cNvSpPr>
            <a:spLocks noGrp="1"/>
          </p:cNvSpPr>
          <p:nvPr>
            <p:ph type="title"/>
          </p:nvPr>
        </p:nvSpPr>
        <p:spPr>
          <a:xfrm>
            <a:off x="612720" y="5012280"/>
            <a:ext cx="4019040" cy="11268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62" name="PlaceHolder 2"/>
          <p:cNvSpPr>
            <a:spLocks noGrp="1"/>
          </p:cNvSpPr>
          <p:nvPr>
            <p:ph type="ftr" idx="58"/>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63" name="PlaceHolder 3"/>
          <p:cNvSpPr>
            <a:spLocks noGrp="1"/>
          </p:cNvSpPr>
          <p:nvPr>
            <p:ph type="dt" idx="59"/>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64" name="PlaceHolder 4"/>
          <p:cNvSpPr>
            <a:spLocks noGrp="1"/>
          </p:cNvSpPr>
          <p:nvPr>
            <p:ph type="sldNum" idx="60"/>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165" name="PlaceHolder 5"/>
          <p:cNvSpPr>
            <a:spLocks noGrp="1"/>
          </p:cNvSpPr>
          <p:nvPr>
            <p:ph type="body"/>
          </p:nvPr>
        </p:nvSpPr>
        <p:spPr>
          <a:xfrm>
            <a:off x="598320" y="0"/>
            <a:ext cx="11593440" cy="4634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
        <p:nvSpPr>
          <p:cNvPr id="166" name="PlaceHolder 6"/>
          <p:cNvSpPr>
            <a:spLocks noGrp="1"/>
          </p:cNvSpPr>
          <p:nvPr>
            <p:ph type="body"/>
          </p:nvPr>
        </p:nvSpPr>
        <p:spPr>
          <a:xfrm>
            <a:off x="5155920" y="5012280"/>
            <a:ext cx="6426000" cy="1241280"/>
          </a:xfrm>
          <a:prstGeom prst="rect">
            <a:avLst/>
          </a:prstGeom>
          <a:noFill/>
          <a:ln w="0">
            <a:noFill/>
          </a:ln>
        </p:spPr>
        <p:txBody>
          <a:bodyPr lIns="91440" rIns="91440" tIns="45720" bIns="45720" anchor="t">
            <a:normAutofit fontScale="74983"/>
          </a:bodyPr>
          <a:p>
            <a:pPr indent="0" defTabSz="914400">
              <a:lnSpc>
                <a:spcPct val="120000"/>
              </a:lnSpc>
              <a:spcBef>
                <a:spcPts val="1001"/>
              </a:spcBef>
              <a:buNone/>
              <a:tabLst>
                <a:tab algn="l" pos="0"/>
              </a:tabLst>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marL="228600" indent="0" defTabSz="914400">
              <a:lnSpc>
                <a:spcPct val="120000"/>
              </a:lnSpc>
              <a:spcBef>
                <a:spcPts val="499"/>
              </a:spcBef>
              <a:buNone/>
              <a:tabLst>
                <a:tab algn="l" pos="0"/>
              </a:tabLst>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marL="457200" indent="0" defTabSz="914400">
              <a:lnSpc>
                <a:spcPct val="120000"/>
              </a:lnSpc>
              <a:spcBef>
                <a:spcPts val="499"/>
              </a:spcBef>
              <a:buNone/>
              <a:tabLst>
                <a:tab algn="l" pos="0"/>
              </a:tabLst>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marL="685800" indent="0" defTabSz="914400">
              <a:lnSpc>
                <a:spcPct val="120000"/>
              </a:lnSpc>
              <a:spcBef>
                <a:spcPts val="499"/>
              </a:spcBef>
              <a:buNone/>
              <a:tabLst>
                <a:tab algn="l" pos="0"/>
              </a:tabLst>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marL="914400" indent="0" defTabSz="914400">
              <a:lnSpc>
                <a:spcPct val="120000"/>
              </a:lnSpc>
              <a:spcBef>
                <a:spcPts val="499"/>
              </a:spcBef>
              <a:buNone/>
              <a:tabLst>
                <a:tab algn="l" pos="0"/>
              </a:tabLst>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167" name="Conector recto 3"/>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87" r:id="rId3"/>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8" name="PlaceHolder 1"/>
          <p:cNvSpPr>
            <a:spLocks noGrp="1"/>
          </p:cNvSpPr>
          <p:nvPr>
            <p:ph type="title"/>
          </p:nvPr>
        </p:nvSpPr>
        <p:spPr>
          <a:xfrm>
            <a:off x="612720" y="3880800"/>
            <a:ext cx="3044520" cy="2244600"/>
          </a:xfrm>
          <a:prstGeom prst="rect">
            <a:avLst/>
          </a:prstGeom>
          <a:noFill/>
          <a:ln w="0">
            <a:noFill/>
          </a:ln>
        </p:spPr>
        <p:txBody>
          <a:bodyPr lIns="91440" rIns="91440" tIns="45720" bIns="45720" anchor="t">
            <a:normAutofit fontScale="81111" lnSpcReduction="10000"/>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69" name="PlaceHolder 2"/>
          <p:cNvSpPr>
            <a:spLocks noGrp="1"/>
          </p:cNvSpPr>
          <p:nvPr>
            <p:ph type="ftr" idx="61"/>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70" name="PlaceHolder 3"/>
          <p:cNvSpPr>
            <a:spLocks noGrp="1"/>
          </p:cNvSpPr>
          <p:nvPr>
            <p:ph type="dt" idx="62"/>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71" name="PlaceHolder 4"/>
          <p:cNvSpPr>
            <a:spLocks noGrp="1"/>
          </p:cNvSpPr>
          <p:nvPr>
            <p:ph type="body"/>
          </p:nvPr>
        </p:nvSpPr>
        <p:spPr>
          <a:xfrm>
            <a:off x="612720" y="0"/>
            <a:ext cx="11579040" cy="34430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
        <p:nvSpPr>
          <p:cNvPr id="172" name="PlaceHolder 5"/>
          <p:cNvSpPr>
            <a:spLocks noGrp="1"/>
          </p:cNvSpPr>
          <p:nvPr>
            <p:ph type="body"/>
          </p:nvPr>
        </p:nvSpPr>
        <p:spPr>
          <a:xfrm>
            <a:off x="4122360" y="3880800"/>
            <a:ext cx="7459560" cy="244332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marL="228600" indent="0" defTabSz="914400">
              <a:lnSpc>
                <a:spcPct val="120000"/>
              </a:lnSpc>
              <a:spcBef>
                <a:spcPts val="499"/>
              </a:spcBef>
              <a:buNone/>
              <a:tabLst>
                <a:tab algn="l" pos="0"/>
              </a:tabLst>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marL="457200" indent="0" defTabSz="914400">
              <a:lnSpc>
                <a:spcPct val="120000"/>
              </a:lnSpc>
              <a:spcBef>
                <a:spcPts val="499"/>
              </a:spcBef>
              <a:buNone/>
              <a:tabLst>
                <a:tab algn="l" pos="0"/>
              </a:tabLst>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marL="685800" indent="0" defTabSz="914400">
              <a:lnSpc>
                <a:spcPct val="120000"/>
              </a:lnSpc>
              <a:spcBef>
                <a:spcPts val="499"/>
              </a:spcBef>
              <a:buNone/>
              <a:tabLst>
                <a:tab algn="l" pos="0"/>
              </a:tabLst>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marL="914400" indent="0" defTabSz="914400">
              <a:lnSpc>
                <a:spcPct val="120000"/>
              </a:lnSpc>
              <a:spcBef>
                <a:spcPts val="499"/>
              </a:spcBef>
              <a:buNone/>
              <a:tabLst>
                <a:tab algn="l" pos="0"/>
              </a:tabLst>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173" name="PlaceHolder 6"/>
          <p:cNvSpPr>
            <a:spLocks noGrp="1"/>
          </p:cNvSpPr>
          <p:nvPr>
            <p:ph type="sldNum" idx="63"/>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174" name="Conector recto 3"/>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89" r:id="rId3"/>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5" name="PlaceHolder 1"/>
          <p:cNvSpPr>
            <a:spLocks noGrp="1"/>
          </p:cNvSpPr>
          <p:nvPr>
            <p:ph type="title"/>
          </p:nvPr>
        </p:nvSpPr>
        <p:spPr>
          <a:xfrm>
            <a:off x="598320" y="635040"/>
            <a:ext cx="3021480" cy="177336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76" name="PlaceHolder 2"/>
          <p:cNvSpPr>
            <a:spLocks noGrp="1"/>
          </p:cNvSpPr>
          <p:nvPr>
            <p:ph type="ftr" idx="64"/>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77" name="PlaceHolder 3"/>
          <p:cNvSpPr>
            <a:spLocks noGrp="1"/>
          </p:cNvSpPr>
          <p:nvPr>
            <p:ph type="dt" idx="65"/>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78" name="PlaceHolder 4"/>
          <p:cNvSpPr>
            <a:spLocks noGrp="1"/>
          </p:cNvSpPr>
          <p:nvPr>
            <p:ph type="sldNum" idx="66"/>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179" name="PlaceHolder 5"/>
          <p:cNvSpPr>
            <a:spLocks noGrp="1"/>
          </p:cNvSpPr>
          <p:nvPr>
            <p:ph type="body"/>
          </p:nvPr>
        </p:nvSpPr>
        <p:spPr>
          <a:xfrm>
            <a:off x="4122360" y="635040"/>
            <a:ext cx="7459560" cy="232992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marL="228600" indent="0" defTabSz="914400">
              <a:lnSpc>
                <a:spcPct val="120000"/>
              </a:lnSpc>
              <a:spcBef>
                <a:spcPts val="499"/>
              </a:spcBef>
              <a:buNone/>
              <a:tabLst>
                <a:tab algn="l" pos="0"/>
              </a:tabLst>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marL="457200" indent="0" defTabSz="914400">
              <a:lnSpc>
                <a:spcPct val="120000"/>
              </a:lnSpc>
              <a:spcBef>
                <a:spcPts val="499"/>
              </a:spcBef>
              <a:buNone/>
              <a:tabLst>
                <a:tab algn="l" pos="0"/>
              </a:tabLst>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marL="685800" indent="0" defTabSz="914400">
              <a:lnSpc>
                <a:spcPct val="120000"/>
              </a:lnSpc>
              <a:spcBef>
                <a:spcPts val="499"/>
              </a:spcBef>
              <a:buNone/>
              <a:tabLst>
                <a:tab algn="l" pos="0"/>
              </a:tabLst>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marL="914400" indent="0" defTabSz="914400">
              <a:lnSpc>
                <a:spcPct val="120000"/>
              </a:lnSpc>
              <a:spcBef>
                <a:spcPts val="499"/>
              </a:spcBef>
              <a:buNone/>
              <a:tabLst>
                <a:tab algn="l" pos="0"/>
              </a:tabLst>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180" name="PlaceHolder 6"/>
          <p:cNvSpPr>
            <a:spLocks noGrp="1"/>
          </p:cNvSpPr>
          <p:nvPr>
            <p:ph type="body"/>
          </p:nvPr>
        </p:nvSpPr>
        <p:spPr>
          <a:xfrm>
            <a:off x="597600" y="3636360"/>
            <a:ext cx="11593800" cy="322128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181" name="Conector recto 3"/>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91" r:id="rId3"/>
  </p:sldLayoutIdLst>
</p:sldMaster>
</file>

<file path=ppt/slideMasters/slideMaster2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82" name="PlaceHolder 1"/>
          <p:cNvSpPr>
            <a:spLocks noGrp="1"/>
          </p:cNvSpPr>
          <p:nvPr>
            <p:ph type="title"/>
          </p:nvPr>
        </p:nvSpPr>
        <p:spPr>
          <a:xfrm>
            <a:off x="7543800" y="635040"/>
            <a:ext cx="4243680" cy="4227480"/>
          </a:xfrm>
          <a:prstGeom prst="rect">
            <a:avLst/>
          </a:prstGeom>
          <a:noFill/>
          <a:ln w="0">
            <a:noFill/>
          </a:ln>
        </p:spPr>
        <p:txBody>
          <a:bodyPr lIns="91440" rIns="91440" tIns="45720" bIns="45720" anchor="t">
            <a:norm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83" name="PlaceHolder 2"/>
          <p:cNvSpPr>
            <a:spLocks noGrp="1"/>
          </p:cNvSpPr>
          <p:nvPr>
            <p:ph type="ftr" idx="67"/>
          </p:nvPr>
        </p:nvSpPr>
        <p:spPr>
          <a:xfrm rot="16200000">
            <a:off x="-2067480" y="2232000"/>
            <a:ext cx="4564080" cy="42876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84" name="PlaceHolder 3"/>
          <p:cNvSpPr>
            <a:spLocks noGrp="1"/>
          </p:cNvSpPr>
          <p:nvPr>
            <p:ph type="dt" idx="68"/>
          </p:nvPr>
        </p:nvSpPr>
        <p:spPr>
          <a:xfrm rot="16200000">
            <a:off x="-532440" y="5261400"/>
            <a:ext cx="1494000" cy="42876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85" name="PlaceHolder 4"/>
          <p:cNvSpPr>
            <a:spLocks noGrp="1"/>
          </p:cNvSpPr>
          <p:nvPr>
            <p:ph type="sldNum" idx="69"/>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186" name="PlaceHolder 5"/>
          <p:cNvSpPr>
            <a:spLocks noGrp="1"/>
          </p:cNvSpPr>
          <p:nvPr>
            <p:ph type="body"/>
          </p:nvPr>
        </p:nvSpPr>
        <p:spPr>
          <a:xfrm>
            <a:off x="597600" y="0"/>
            <a:ext cx="648864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1"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187" name="Conector recto 7"/>
          <p:cNvCxnSpPr/>
          <p:nvPr/>
        </p:nvCxnSpPr>
        <p:spPr>
          <a:xfrm>
            <a:off x="7254360" y="163800"/>
            <a:ext cx="4937760" cy="360"/>
          </a:xfrm>
          <a:prstGeom prst="straightConnector1">
            <a:avLst/>
          </a:prstGeom>
          <a:ln>
            <a:solidFill>
              <a:srgbClr val="000000"/>
            </a:solidFill>
          </a:ln>
        </p:spPr>
      </p:cxnSp>
      <p:cxnSp>
        <p:nvCxnSpPr>
          <p:cNvPr id="188" name="Conector recto 8"/>
          <p:cNvCxnSpPr/>
          <p:nvPr/>
        </p:nvCxnSpPr>
        <p:spPr>
          <a:xfrm>
            <a:off x="7254360" y="0"/>
            <a:ext cx="360" cy="6858360"/>
          </a:xfrm>
          <a:prstGeom prst="straightConnector1">
            <a:avLst/>
          </a:prstGeom>
          <a:ln>
            <a:solidFill>
              <a:srgbClr val="000000"/>
            </a:solidFill>
          </a:ln>
        </p:spPr>
      </p:cxnSp>
      <p:cxnSp>
        <p:nvCxnSpPr>
          <p:cNvPr id="189" name="Conector recto 9"/>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93" r:id="rId3"/>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90" name="Conector recto 2"/>
          <p:cNvCxnSpPr/>
          <p:nvPr/>
        </p:nvCxnSpPr>
        <p:spPr>
          <a:xfrm>
            <a:off x="429120" y="163800"/>
            <a:ext cx="11763000" cy="360"/>
          </a:xfrm>
          <a:prstGeom prst="straightConnector1">
            <a:avLst/>
          </a:prstGeom>
          <a:ln>
            <a:solidFill>
              <a:srgbClr val="000000"/>
            </a:solidFill>
          </a:ln>
        </p:spPr>
      </p:cxnSp>
      <p:sp>
        <p:nvSpPr>
          <p:cNvPr id="191" name="PlaceHolder 1"/>
          <p:cNvSpPr>
            <a:spLocks noGrp="1"/>
          </p:cNvSpPr>
          <p:nvPr>
            <p:ph type="title"/>
          </p:nvPr>
        </p:nvSpPr>
        <p:spPr>
          <a:xfrm>
            <a:off x="612720" y="638640"/>
            <a:ext cx="10969560" cy="9324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192" name="PlaceHolder 2"/>
          <p:cNvSpPr>
            <a:spLocks noGrp="1"/>
          </p:cNvSpPr>
          <p:nvPr>
            <p:ph type="ftr" idx="70"/>
          </p:nvPr>
        </p:nvSpPr>
        <p:spPr>
          <a:xfrm rot="16200000">
            <a:off x="-207288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93" name="PlaceHolder 3"/>
          <p:cNvSpPr>
            <a:spLocks noGrp="1"/>
          </p:cNvSpPr>
          <p:nvPr>
            <p:ph type="dt" idx="71"/>
          </p:nvPr>
        </p:nvSpPr>
        <p:spPr>
          <a:xfrm rot="16200000">
            <a:off x="-53784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194" name="PlaceHolder 4"/>
          <p:cNvSpPr>
            <a:spLocks noGrp="1"/>
          </p:cNvSpPr>
          <p:nvPr>
            <p:ph type="sldNum" idx="72"/>
          </p:nvPr>
        </p:nvSpPr>
        <p:spPr>
          <a:xfrm>
            <a:off x="-5760" y="649296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195" name="Conector recto 8"/>
          <p:cNvCxnSpPr/>
          <p:nvPr/>
        </p:nvCxnSpPr>
        <p:spPr>
          <a:xfrm>
            <a:off x="429480" y="0"/>
            <a:ext cx="360" cy="6858360"/>
          </a:xfrm>
          <a:prstGeom prst="straightConnector1">
            <a:avLst/>
          </a:prstGeom>
          <a:ln>
            <a:solidFill>
              <a:srgbClr val="000000"/>
            </a:solidFill>
          </a:ln>
        </p:spPr>
      </p:cxnSp>
      <p:sp>
        <p:nvSpPr>
          <p:cNvPr id="196" name="PlaceHolder 5"/>
          <p:cNvSpPr>
            <a:spLocks noGrp="1"/>
          </p:cNvSpPr>
          <p:nvPr>
            <p:ph type="body"/>
          </p:nvPr>
        </p:nvSpPr>
        <p:spPr>
          <a:xfrm>
            <a:off x="612720" y="1713600"/>
            <a:ext cx="4485240" cy="46918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197" name="PlaceHolder 6"/>
          <p:cNvSpPr>
            <a:spLocks noGrp="1"/>
          </p:cNvSpPr>
          <p:nvPr>
            <p:ph type="body"/>
          </p:nvPr>
        </p:nvSpPr>
        <p:spPr>
          <a:xfrm>
            <a:off x="5658840" y="1713600"/>
            <a:ext cx="6532560" cy="5144040"/>
          </a:xfrm>
          <a:prstGeom prst="rect">
            <a:avLst/>
          </a:prstGeom>
          <a:blipFill rotWithShape="0">
            <a:blip r:embed="rId2">
              <a:alphaModFix amt="60000"/>
            </a:blip>
            <a:stretch/>
          </a:blipFill>
          <a:ln w="0">
            <a:noFill/>
          </a:ln>
        </p:spPr>
        <p:txBody>
          <a:bodyPr lIns="91440" rIns="91440" tIns="45720" bIns="4572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695" r:id="rId3"/>
  </p:sldLayoutIdLst>
</p:sldMaster>
</file>

<file path=ppt/slideMasters/slideMaster2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98" name="Conector recto 3"/>
          <p:cNvCxnSpPr/>
          <p:nvPr/>
        </p:nvCxnSpPr>
        <p:spPr>
          <a:xfrm>
            <a:off x="429120" y="163800"/>
            <a:ext cx="11763000" cy="360"/>
          </a:xfrm>
          <a:prstGeom prst="straightConnector1">
            <a:avLst/>
          </a:prstGeom>
          <a:ln>
            <a:solidFill>
              <a:srgbClr val="000000"/>
            </a:solidFill>
          </a:ln>
        </p:spPr>
      </p:cxnSp>
      <p:sp>
        <p:nvSpPr>
          <p:cNvPr id="199" name="PlaceHolder 1"/>
          <p:cNvSpPr>
            <a:spLocks noGrp="1"/>
          </p:cNvSpPr>
          <p:nvPr>
            <p:ph type="title"/>
          </p:nvPr>
        </p:nvSpPr>
        <p:spPr>
          <a:xfrm>
            <a:off x="612720" y="635040"/>
            <a:ext cx="10969560" cy="9324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200" name="PlaceHolder 2"/>
          <p:cNvSpPr>
            <a:spLocks noGrp="1"/>
          </p:cNvSpPr>
          <p:nvPr>
            <p:ph type="ftr" idx="73"/>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01" name="PlaceHolder 3"/>
          <p:cNvSpPr>
            <a:spLocks noGrp="1"/>
          </p:cNvSpPr>
          <p:nvPr>
            <p:ph type="dt" idx="74"/>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02" name="PlaceHolder 4"/>
          <p:cNvSpPr>
            <a:spLocks noGrp="1"/>
          </p:cNvSpPr>
          <p:nvPr>
            <p:ph type="sldNum" idx="75"/>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03" name="Conector recto 2"/>
          <p:cNvCxnSpPr/>
          <p:nvPr/>
        </p:nvCxnSpPr>
        <p:spPr>
          <a:xfrm>
            <a:off x="429480" y="0"/>
            <a:ext cx="360" cy="6858360"/>
          </a:xfrm>
          <a:prstGeom prst="straightConnector1">
            <a:avLst/>
          </a:prstGeom>
          <a:ln>
            <a:solidFill>
              <a:srgbClr val="000000"/>
            </a:solidFill>
          </a:ln>
        </p:spPr>
      </p:cxnSp>
      <p:sp>
        <p:nvSpPr>
          <p:cNvPr id="204" name="PlaceHolder 5"/>
          <p:cNvSpPr>
            <a:spLocks noGrp="1"/>
          </p:cNvSpPr>
          <p:nvPr>
            <p:ph type="body"/>
          </p:nvPr>
        </p:nvSpPr>
        <p:spPr>
          <a:xfrm>
            <a:off x="612720" y="1912320"/>
            <a:ext cx="4636800" cy="422460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205" name="PlaceHolder 6"/>
          <p:cNvSpPr>
            <a:spLocks noGrp="1"/>
          </p:cNvSpPr>
          <p:nvPr>
            <p:ph type="body"/>
          </p:nvPr>
        </p:nvSpPr>
        <p:spPr>
          <a:xfrm>
            <a:off x="5738040" y="1929600"/>
            <a:ext cx="5741640" cy="4207320"/>
          </a:xfrm>
          <a:prstGeom prst="rect">
            <a:avLst/>
          </a:prstGeom>
          <a:blipFill rotWithShape="0">
            <a:blip r:embed="rId2">
              <a:alphaModFix amt="60000"/>
            </a:blip>
            <a:stretch/>
          </a:blipFill>
          <a:ln w="0">
            <a:noFill/>
          </a:ln>
        </p:spPr>
        <p:txBody>
          <a:bodyPr lIns="91440" rIns="91440" tIns="45720" bIns="4572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697" r:id="rId3"/>
  </p:sldLayoutIdLst>
</p:sldMaster>
</file>

<file path=ppt/slideMasters/slideMaster2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06" name="Conector recto 2"/>
          <p:cNvCxnSpPr/>
          <p:nvPr/>
        </p:nvCxnSpPr>
        <p:spPr>
          <a:xfrm>
            <a:off x="429120" y="163800"/>
            <a:ext cx="11763000" cy="360"/>
          </a:xfrm>
          <a:prstGeom prst="straightConnector1">
            <a:avLst/>
          </a:prstGeom>
          <a:ln>
            <a:solidFill>
              <a:srgbClr val="000000"/>
            </a:solidFill>
          </a:ln>
        </p:spPr>
      </p:cxnSp>
      <p:sp>
        <p:nvSpPr>
          <p:cNvPr id="207" name="PlaceHolder 1"/>
          <p:cNvSpPr>
            <a:spLocks noGrp="1"/>
          </p:cNvSpPr>
          <p:nvPr>
            <p:ph type="title"/>
          </p:nvPr>
        </p:nvSpPr>
        <p:spPr>
          <a:xfrm>
            <a:off x="612720" y="635040"/>
            <a:ext cx="10969560" cy="9324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208" name="PlaceHolder 2"/>
          <p:cNvSpPr>
            <a:spLocks noGrp="1"/>
          </p:cNvSpPr>
          <p:nvPr>
            <p:ph type="ftr" idx="76"/>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09" name="PlaceHolder 3"/>
          <p:cNvSpPr>
            <a:spLocks noGrp="1"/>
          </p:cNvSpPr>
          <p:nvPr>
            <p:ph type="dt" idx="77"/>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10" name="PlaceHolder 4"/>
          <p:cNvSpPr>
            <a:spLocks noGrp="1"/>
          </p:cNvSpPr>
          <p:nvPr>
            <p:ph type="sldNum" idx="78"/>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11" name="Conector recto 8"/>
          <p:cNvCxnSpPr/>
          <p:nvPr/>
        </p:nvCxnSpPr>
        <p:spPr>
          <a:xfrm>
            <a:off x="429480" y="0"/>
            <a:ext cx="360" cy="6858360"/>
          </a:xfrm>
          <a:prstGeom prst="straightConnector1">
            <a:avLst/>
          </a:prstGeom>
          <a:ln>
            <a:solidFill>
              <a:srgbClr val="000000"/>
            </a:solidFill>
          </a:ln>
        </p:spPr>
      </p:cxnSp>
      <p:sp>
        <p:nvSpPr>
          <p:cNvPr id="212" name="PlaceHolder 5"/>
          <p:cNvSpPr>
            <a:spLocks noGrp="1"/>
          </p:cNvSpPr>
          <p:nvPr>
            <p:ph type="body"/>
          </p:nvPr>
        </p:nvSpPr>
        <p:spPr>
          <a:xfrm>
            <a:off x="609480" y="1713600"/>
            <a:ext cx="5860440" cy="5144040"/>
          </a:xfrm>
          <a:prstGeom prst="rect">
            <a:avLst/>
          </a:prstGeom>
          <a:blipFill rotWithShape="0">
            <a:blip r:embed="rId2">
              <a:alphaModFix amt="60000"/>
            </a:blip>
            <a:stretch/>
          </a:blipFill>
          <a:ln w="0">
            <a:noFill/>
          </a:ln>
        </p:spPr>
        <p:txBody>
          <a:bodyPr lIns="91440" rIns="91440" tIns="45720" bIns="4572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
        <p:nvSpPr>
          <p:cNvPr id="213" name="PlaceHolder 6"/>
          <p:cNvSpPr>
            <a:spLocks noGrp="1"/>
          </p:cNvSpPr>
          <p:nvPr>
            <p:ph type="body"/>
          </p:nvPr>
        </p:nvSpPr>
        <p:spPr>
          <a:xfrm>
            <a:off x="7103160" y="1704960"/>
            <a:ext cx="4478760" cy="46918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699" r:id="rId3"/>
  </p:sldLayoutIdLst>
</p:sldMaster>
</file>

<file path=ppt/slideMasters/slideMaster2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4" name="PlaceHolder 1"/>
          <p:cNvSpPr>
            <a:spLocks noGrp="1"/>
          </p:cNvSpPr>
          <p:nvPr>
            <p:ph type="body"/>
          </p:nvPr>
        </p:nvSpPr>
        <p:spPr>
          <a:xfrm>
            <a:off x="609480" y="2173680"/>
            <a:ext cx="4675320" cy="404892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215" name="Conector recto 3"/>
          <p:cNvCxnSpPr/>
          <p:nvPr/>
        </p:nvCxnSpPr>
        <p:spPr>
          <a:xfrm>
            <a:off x="5454360" y="163800"/>
            <a:ext cx="6737760" cy="360"/>
          </a:xfrm>
          <a:prstGeom prst="straightConnector1">
            <a:avLst/>
          </a:prstGeom>
          <a:ln>
            <a:solidFill>
              <a:srgbClr val="000000"/>
            </a:solidFill>
          </a:ln>
        </p:spPr>
      </p:cxnSp>
      <p:sp>
        <p:nvSpPr>
          <p:cNvPr id="216" name="PlaceHolder 2"/>
          <p:cNvSpPr>
            <a:spLocks noGrp="1"/>
          </p:cNvSpPr>
          <p:nvPr>
            <p:ph type="ftr" idx="79"/>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17" name="PlaceHolder 3"/>
          <p:cNvSpPr>
            <a:spLocks noGrp="1"/>
          </p:cNvSpPr>
          <p:nvPr>
            <p:ph type="dt" idx="80"/>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18" name="PlaceHolder 4"/>
          <p:cNvSpPr>
            <a:spLocks noGrp="1"/>
          </p:cNvSpPr>
          <p:nvPr>
            <p:ph type="sldNum" idx="81"/>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19" name="Conector recto 2"/>
          <p:cNvCxnSpPr/>
          <p:nvPr/>
        </p:nvCxnSpPr>
        <p:spPr>
          <a:xfrm>
            <a:off x="429480" y="0"/>
            <a:ext cx="360" cy="6858360"/>
          </a:xfrm>
          <a:prstGeom prst="straightConnector1">
            <a:avLst/>
          </a:prstGeom>
          <a:ln>
            <a:solidFill>
              <a:srgbClr val="000000"/>
            </a:solidFill>
          </a:ln>
        </p:spPr>
      </p:cxnSp>
      <p:sp>
        <p:nvSpPr>
          <p:cNvPr id="220" name="PlaceHolder 5"/>
          <p:cNvSpPr>
            <a:spLocks noGrp="1"/>
          </p:cNvSpPr>
          <p:nvPr>
            <p:ph type="title"/>
          </p:nvPr>
        </p:nvSpPr>
        <p:spPr>
          <a:xfrm>
            <a:off x="612720" y="635040"/>
            <a:ext cx="4672080" cy="12690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221" name="PlaceHolder 6"/>
          <p:cNvSpPr>
            <a:spLocks noGrp="1"/>
          </p:cNvSpPr>
          <p:nvPr>
            <p:ph type="body"/>
          </p:nvPr>
        </p:nvSpPr>
        <p:spPr>
          <a:xfrm>
            <a:off x="5905440" y="635040"/>
            <a:ext cx="5676480" cy="55875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222" name="Conector recto 1"/>
          <p:cNvCxnSpPr/>
          <p:nvPr/>
        </p:nvCxnSpPr>
        <p:spPr>
          <a:xfrm>
            <a:off x="545436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01" r:id="rId3"/>
  </p:sldLayoutIdLst>
</p:sldMaster>
</file>

<file path=ppt/slideMasters/slideMaster2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23" name="Conector recto 3"/>
          <p:cNvCxnSpPr/>
          <p:nvPr/>
        </p:nvCxnSpPr>
        <p:spPr>
          <a:xfrm>
            <a:off x="4501440" y="163800"/>
            <a:ext cx="7690680" cy="360"/>
          </a:xfrm>
          <a:prstGeom prst="straightConnector1">
            <a:avLst/>
          </a:prstGeom>
          <a:ln>
            <a:solidFill>
              <a:srgbClr val="000000"/>
            </a:solidFill>
          </a:ln>
        </p:spPr>
      </p:cxnSp>
      <p:sp>
        <p:nvSpPr>
          <p:cNvPr id="224" name="PlaceHolder 1"/>
          <p:cNvSpPr>
            <a:spLocks noGrp="1"/>
          </p:cNvSpPr>
          <p:nvPr>
            <p:ph type="title"/>
          </p:nvPr>
        </p:nvSpPr>
        <p:spPr>
          <a:xfrm>
            <a:off x="612720" y="635040"/>
            <a:ext cx="3696480" cy="131616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225" name="PlaceHolder 2"/>
          <p:cNvSpPr>
            <a:spLocks noGrp="1"/>
          </p:cNvSpPr>
          <p:nvPr>
            <p:ph type="ftr" idx="82"/>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26" name="PlaceHolder 3"/>
          <p:cNvSpPr>
            <a:spLocks noGrp="1"/>
          </p:cNvSpPr>
          <p:nvPr>
            <p:ph type="dt" idx="83"/>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27" name="PlaceHolder 4"/>
          <p:cNvSpPr>
            <a:spLocks noGrp="1"/>
          </p:cNvSpPr>
          <p:nvPr>
            <p:ph type="sldNum" idx="84"/>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28" name="Conector recto 2"/>
          <p:cNvCxnSpPr/>
          <p:nvPr/>
        </p:nvCxnSpPr>
        <p:spPr>
          <a:xfrm>
            <a:off x="429480" y="0"/>
            <a:ext cx="360" cy="6858360"/>
          </a:xfrm>
          <a:prstGeom prst="straightConnector1">
            <a:avLst/>
          </a:prstGeom>
          <a:ln>
            <a:solidFill>
              <a:srgbClr val="000000"/>
            </a:solidFill>
          </a:ln>
        </p:spPr>
      </p:cxnSp>
      <p:sp>
        <p:nvSpPr>
          <p:cNvPr id="229" name="PlaceHolder 5"/>
          <p:cNvSpPr>
            <a:spLocks noGrp="1"/>
          </p:cNvSpPr>
          <p:nvPr>
            <p:ph type="body"/>
          </p:nvPr>
        </p:nvSpPr>
        <p:spPr>
          <a:xfrm>
            <a:off x="612720" y="2295000"/>
            <a:ext cx="3696480" cy="39272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
        <p:nvSpPr>
          <p:cNvPr id="230" name="PlaceHolder 6"/>
          <p:cNvSpPr>
            <a:spLocks noGrp="1"/>
          </p:cNvSpPr>
          <p:nvPr>
            <p:ph type="body"/>
          </p:nvPr>
        </p:nvSpPr>
        <p:spPr>
          <a:xfrm>
            <a:off x="4933080" y="647640"/>
            <a:ext cx="6644160" cy="55623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231" name="Conector recto 8"/>
          <p:cNvCxnSpPr/>
          <p:nvPr/>
        </p:nvCxnSpPr>
        <p:spPr>
          <a:xfrm>
            <a:off x="450144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03" r:id="rId3"/>
  </p:sldLayoutIdLst>
</p:sldMaster>
</file>

<file path=ppt/slideMasters/slideMaster2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232" name="PlaceHolder 1"/>
          <p:cNvSpPr>
            <a:spLocks noGrp="1"/>
          </p:cNvSpPr>
          <p:nvPr>
            <p:ph type="title"/>
          </p:nvPr>
        </p:nvSpPr>
        <p:spPr>
          <a:xfrm>
            <a:off x="429120" y="635040"/>
            <a:ext cx="6159600" cy="5843880"/>
          </a:xfrm>
          <a:prstGeom prst="rect">
            <a:avLst/>
          </a:prstGeom>
          <a:noFill/>
          <a:ln w="0">
            <a:noFill/>
          </a:ln>
        </p:spPr>
        <p:txBody>
          <a:bodyPr lIns="91440" rIns="91440" tIns="45720" bIns="45720" anchor="b">
            <a:normAutofit/>
          </a:bodyPr>
          <a:p>
            <a:pPr indent="0" defTabSz="914400">
              <a:lnSpc>
                <a:spcPct val="90000"/>
              </a:lnSpc>
              <a:buNone/>
            </a:pPr>
            <a:r>
              <a:rPr b="0" lang="es" sz="6000" spc="-1" strike="noStrike" cap="all">
                <a:solidFill>
                  <a:schemeClr val="dk1"/>
                </a:solidFill>
                <a:latin typeface="Nunito Sans"/>
                <a:ea typeface="Dotum"/>
              </a:rPr>
              <a:t>Haga clic para modificar el estilo de título del patrón</a:t>
            </a:r>
            <a:endParaRPr b="0" lang="en-US" sz="6000" spc="-1" strike="noStrike">
              <a:solidFill>
                <a:schemeClr val="dk1"/>
              </a:solidFill>
              <a:latin typeface="Nunito Sans"/>
            </a:endParaRPr>
          </a:p>
        </p:txBody>
      </p:sp>
      <p:sp>
        <p:nvSpPr>
          <p:cNvPr id="233" name="PlaceHolder 2"/>
          <p:cNvSpPr>
            <a:spLocks noGrp="1"/>
          </p:cNvSpPr>
          <p:nvPr>
            <p:ph type="body"/>
          </p:nvPr>
        </p:nvSpPr>
        <p:spPr>
          <a:xfrm>
            <a:off x="7065360" y="0"/>
            <a:ext cx="5131440" cy="622260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234" name="Conector recto 3"/>
          <p:cNvCxnSpPr/>
          <p:nvPr/>
        </p:nvCxnSpPr>
        <p:spPr>
          <a:xfrm>
            <a:off x="7060320" y="0"/>
            <a:ext cx="360" cy="6858360"/>
          </a:xfrm>
          <a:prstGeom prst="straightConnector1">
            <a:avLst/>
          </a:prstGeom>
          <a:ln>
            <a:solidFill>
              <a:srgbClr val="000000"/>
            </a:solidFill>
          </a:ln>
        </p:spPr>
      </p:cxnSp>
      <p:cxnSp>
        <p:nvCxnSpPr>
          <p:cNvPr id="235" name="Conector recto 2"/>
          <p:cNvCxnSpPr/>
          <p:nvPr/>
        </p:nvCxnSpPr>
        <p:spPr>
          <a:xfrm>
            <a:off x="0" y="163800"/>
            <a:ext cx="7060680" cy="360"/>
          </a:xfrm>
          <a:prstGeom prst="straightConnector1">
            <a:avLst/>
          </a:prstGeom>
          <a:ln>
            <a:solidFill>
              <a:srgbClr val="000000"/>
            </a:solidFill>
          </a:ln>
        </p:spPr>
      </p:cxnSp>
      <p:sp>
        <p:nvSpPr>
          <p:cNvPr id="236" name="PlaceHolder 3"/>
          <p:cNvSpPr>
            <a:spLocks noGrp="1"/>
          </p:cNvSpPr>
          <p:nvPr>
            <p:ph type="body"/>
          </p:nvPr>
        </p:nvSpPr>
        <p:spPr>
          <a:xfrm>
            <a:off x="7177320" y="6375600"/>
            <a:ext cx="4847040" cy="362880"/>
          </a:xfrm>
          <a:prstGeom prst="rect">
            <a:avLst/>
          </a:prstGeom>
          <a:noFill/>
          <a:ln w="0">
            <a:noFill/>
          </a:ln>
        </p:spPr>
        <p:txBody>
          <a:bodyPr lIns="91440" rIns="91440" tIns="45720" bIns="45720" anchor="ctr">
            <a:normAutofit/>
          </a:bodyPr>
          <a:p>
            <a:pPr indent="0" defTabSz="914400">
              <a:lnSpc>
                <a:spcPct val="120000"/>
              </a:lnSpc>
              <a:spcBef>
                <a:spcPts val="1001"/>
              </a:spcBef>
              <a:buNone/>
              <a:tabLst>
                <a:tab algn="l" pos="0"/>
              </a:tabLst>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05" r:id="rId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16" name="Conector recto 8"/>
          <p:cNvCxnSpPr/>
          <p:nvPr/>
        </p:nvCxnSpPr>
        <p:spPr>
          <a:xfrm>
            <a:off x="4734000" y="163800"/>
            <a:ext cx="7458120" cy="360"/>
          </a:xfrm>
          <a:prstGeom prst="straightConnector1">
            <a:avLst/>
          </a:prstGeom>
          <a:ln>
            <a:solidFill>
              <a:srgbClr val="000000"/>
            </a:solidFill>
          </a:ln>
        </p:spPr>
      </p:cxnSp>
      <p:sp>
        <p:nvSpPr>
          <p:cNvPr id="17" name="PlaceHolder 1"/>
          <p:cNvSpPr>
            <a:spLocks noGrp="1"/>
          </p:cNvSpPr>
          <p:nvPr>
            <p:ph type="title"/>
          </p:nvPr>
        </p:nvSpPr>
        <p:spPr>
          <a:xfrm>
            <a:off x="5366160" y="635040"/>
            <a:ext cx="5916240" cy="2009880"/>
          </a:xfrm>
          <a:prstGeom prst="rect">
            <a:avLst/>
          </a:prstGeom>
          <a:noFill/>
          <a:ln w="0">
            <a:noFill/>
          </a:ln>
        </p:spPr>
        <p:txBody>
          <a:bodyPr lIns="91440" rIns="91440" tIns="45720" bIns="45720" anchor="b">
            <a:normAutofit/>
          </a:bodyPr>
          <a:p>
            <a:pPr indent="0" defTabSz="914400">
              <a:lnSpc>
                <a:spcPct val="90000"/>
              </a:lnSpc>
              <a:buNone/>
            </a:pPr>
            <a:r>
              <a:rPr b="0" lang="es" sz="3600" spc="-1" strike="noStrike" cap="all">
                <a:solidFill>
                  <a:schemeClr val="dk1"/>
                </a:solidFill>
                <a:latin typeface="Nunito Sans"/>
              </a:rPr>
              <a:t>Agenda</a:t>
            </a:r>
            <a:endParaRPr b="0" lang="en-US" sz="3600" spc="-1" strike="noStrike">
              <a:solidFill>
                <a:schemeClr val="dk1"/>
              </a:solidFill>
              <a:latin typeface="Nunito Sans"/>
            </a:endParaRPr>
          </a:p>
        </p:txBody>
      </p:sp>
      <p:sp>
        <p:nvSpPr>
          <p:cNvPr id="18" name="PlaceHolder 2"/>
          <p:cNvSpPr>
            <a:spLocks noGrp="1"/>
          </p:cNvSpPr>
          <p:nvPr>
            <p:ph type="ftr" idx="7"/>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19" name="PlaceHolder 3"/>
          <p:cNvSpPr>
            <a:spLocks noGrp="1"/>
          </p:cNvSpPr>
          <p:nvPr>
            <p:ph type="dt" idx="8"/>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0" name="PlaceHolder 4"/>
          <p:cNvSpPr>
            <a:spLocks noGrp="1"/>
          </p:cNvSpPr>
          <p:nvPr>
            <p:ph type="sldNum" idx="9"/>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21" name="PlaceHolder 5"/>
          <p:cNvSpPr>
            <a:spLocks noGrp="1"/>
          </p:cNvSpPr>
          <p:nvPr>
            <p:ph type="body"/>
          </p:nvPr>
        </p:nvSpPr>
        <p:spPr>
          <a:xfrm>
            <a:off x="598320" y="0"/>
            <a:ext cx="396684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1"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22" name="Conector recto 13"/>
          <p:cNvCxnSpPr/>
          <p:nvPr/>
        </p:nvCxnSpPr>
        <p:spPr>
          <a:xfrm>
            <a:off x="429480" y="0"/>
            <a:ext cx="360" cy="6858360"/>
          </a:xfrm>
          <a:prstGeom prst="straightConnector1">
            <a:avLst/>
          </a:prstGeom>
          <a:ln>
            <a:solidFill>
              <a:srgbClr val="000000"/>
            </a:solidFill>
          </a:ln>
        </p:spPr>
      </p:cxnSp>
      <p:sp>
        <p:nvSpPr>
          <p:cNvPr id="23" name="PlaceHolder 6"/>
          <p:cNvSpPr>
            <a:spLocks noGrp="1"/>
          </p:cNvSpPr>
          <p:nvPr>
            <p:ph type="body"/>
          </p:nvPr>
        </p:nvSpPr>
        <p:spPr>
          <a:xfrm>
            <a:off x="5366160" y="2785680"/>
            <a:ext cx="5916240" cy="3436560"/>
          </a:xfrm>
          <a:prstGeom prst="rect">
            <a:avLst/>
          </a:prstGeom>
          <a:noFill/>
          <a:ln w="0">
            <a:noFill/>
          </a:ln>
        </p:spPr>
        <p:txBody>
          <a:bodyPr lIns="91440" rIns="91440" tIns="45720" bIns="45720" anchor="t">
            <a:normAutofit/>
          </a:bodyPr>
          <a:p>
            <a:pPr marL="457200" indent="-457200" defTabSz="914400">
              <a:lnSpc>
                <a:spcPct val="120000"/>
              </a:lnSpc>
              <a:spcBef>
                <a:spcPts val="1001"/>
              </a:spcBef>
              <a:buClr>
                <a:srgbClr val="000000"/>
              </a:buClr>
              <a:buFont typeface="Nunito Sans"/>
              <a:buAutoNum type="arabicPeriod"/>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571680" indent="-343080" defTabSz="914400">
              <a:lnSpc>
                <a:spcPct val="120000"/>
              </a:lnSpc>
              <a:spcBef>
                <a:spcPts val="499"/>
              </a:spcBef>
              <a:buClr>
                <a:srgbClr val="000000"/>
              </a:buClr>
              <a:buFont typeface="Nunito Sans"/>
              <a:buAutoNum type="arabicPeriod"/>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800280" indent="-343080" defTabSz="914400">
              <a:lnSpc>
                <a:spcPct val="120000"/>
              </a:lnSpc>
              <a:spcBef>
                <a:spcPts val="499"/>
              </a:spcBef>
              <a:buClr>
                <a:srgbClr val="000000"/>
              </a:buClr>
              <a:buFont typeface="Nunito Sans"/>
              <a:buAutoNum type="arabicPeriod"/>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1028880" indent="-343080" defTabSz="914400">
              <a:lnSpc>
                <a:spcPct val="120000"/>
              </a:lnSpc>
              <a:spcBef>
                <a:spcPts val="499"/>
              </a:spcBef>
              <a:buClr>
                <a:srgbClr val="000000"/>
              </a:buClr>
              <a:buFont typeface="Nunito Sans"/>
              <a:buAutoNum type="arabicPeriod"/>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Nunito Sans"/>
              <a:buAutoNum type="arabicPeriod"/>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24" name="Conector recto 14"/>
          <p:cNvCxnSpPr/>
          <p:nvPr/>
        </p:nvCxnSpPr>
        <p:spPr>
          <a:xfrm>
            <a:off x="473400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53" r:id="rId3"/>
  </p:sldLayoutIdLst>
</p:sldMaster>
</file>

<file path=ppt/slideMasters/slideMaster3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schemeClr>
        </a:solidFill>
      </p:bgPr>
    </p:bg>
    <p:spTree>
      <p:nvGrpSpPr>
        <p:cNvPr id="1" name=""/>
        <p:cNvGrpSpPr/>
        <p:nvPr/>
      </p:nvGrpSpPr>
      <p:grpSpPr>
        <a:xfrm>
          <a:off x="0" y="0"/>
          <a:ext cx="0" cy="0"/>
          <a:chOff x="0" y="0"/>
          <a:chExt cx="0" cy="0"/>
        </a:xfrm>
      </p:grpSpPr>
      <p:cxnSp>
        <p:nvCxnSpPr>
          <p:cNvPr id="237" name="Conector recto 5"/>
          <p:cNvCxnSpPr/>
          <p:nvPr/>
        </p:nvCxnSpPr>
        <p:spPr>
          <a:xfrm>
            <a:off x="429120" y="163800"/>
            <a:ext cx="11763000" cy="360"/>
          </a:xfrm>
          <a:prstGeom prst="straightConnector1">
            <a:avLst/>
          </a:prstGeom>
          <a:ln>
            <a:solidFill>
              <a:srgbClr val="000000"/>
            </a:solidFill>
          </a:ln>
        </p:spPr>
      </p:cxnSp>
      <p:sp>
        <p:nvSpPr>
          <p:cNvPr id="238" name="PlaceHolder 1"/>
          <p:cNvSpPr>
            <a:spLocks noGrp="1"/>
          </p:cNvSpPr>
          <p:nvPr>
            <p:ph type="title"/>
          </p:nvPr>
        </p:nvSpPr>
        <p:spPr>
          <a:xfrm>
            <a:off x="633960" y="5109840"/>
            <a:ext cx="10369080" cy="1206720"/>
          </a:xfrm>
          <a:prstGeom prst="rect">
            <a:avLst/>
          </a:prstGeom>
          <a:noFill/>
          <a:ln w="0">
            <a:noFill/>
          </a:ln>
        </p:spPr>
        <p:txBody>
          <a:bodyPr lIns="91440" rIns="91440" tIns="45720" bIns="45720" anchor="t">
            <a:normAutofit/>
          </a:bodyPr>
          <a:p>
            <a:pPr indent="0" defTabSz="914400">
              <a:lnSpc>
                <a:spcPct val="90000"/>
              </a:lnSpc>
              <a:buNone/>
            </a:pPr>
            <a:r>
              <a:rPr b="0" lang="es" sz="2400" spc="-1" strike="noStrike">
                <a:solidFill>
                  <a:schemeClr val="dk1"/>
                </a:solidFill>
                <a:latin typeface="Nunito Sans"/>
              </a:rPr>
              <a:t>Haga clic para modificar el estilo de título del patrón</a:t>
            </a:r>
            <a:endParaRPr b="0" lang="en-US" sz="2400" spc="-1" strike="noStrike">
              <a:solidFill>
                <a:schemeClr val="dk1"/>
              </a:solidFill>
              <a:latin typeface="Nunito Sans"/>
            </a:endParaRPr>
          </a:p>
        </p:txBody>
      </p:sp>
      <p:sp>
        <p:nvSpPr>
          <p:cNvPr id="239" name="PlaceHolder 2"/>
          <p:cNvSpPr>
            <a:spLocks noGrp="1"/>
          </p:cNvSpPr>
          <p:nvPr>
            <p:ph type="ftr" idx="85"/>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40" name="PlaceHolder 3"/>
          <p:cNvSpPr>
            <a:spLocks noGrp="1"/>
          </p:cNvSpPr>
          <p:nvPr>
            <p:ph type="dt" idx="86"/>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41" name="PlaceHolder 4"/>
          <p:cNvSpPr>
            <a:spLocks noGrp="1"/>
          </p:cNvSpPr>
          <p:nvPr>
            <p:ph type="sldNum" idx="87"/>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42" name="Conector recto 8"/>
          <p:cNvCxnSpPr/>
          <p:nvPr/>
        </p:nvCxnSpPr>
        <p:spPr>
          <a:xfrm>
            <a:off x="429480" y="0"/>
            <a:ext cx="360" cy="6858360"/>
          </a:xfrm>
          <a:prstGeom prst="straightConnector1">
            <a:avLst/>
          </a:prstGeom>
          <a:ln>
            <a:solidFill>
              <a:srgbClr val="000000"/>
            </a:solidFill>
          </a:ln>
        </p:spPr>
      </p:cxnSp>
      <p:sp>
        <p:nvSpPr>
          <p:cNvPr id="243" name="PlaceHolder 5"/>
          <p:cNvSpPr>
            <a:spLocks noGrp="1"/>
          </p:cNvSpPr>
          <p:nvPr>
            <p:ph type="body"/>
          </p:nvPr>
        </p:nvSpPr>
        <p:spPr>
          <a:xfrm>
            <a:off x="633960" y="1374840"/>
            <a:ext cx="11127960" cy="344700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es" sz="30000" spc="-1" strike="noStrike">
                <a:solidFill>
                  <a:schemeClr val="dk1"/>
                </a:solidFill>
                <a:latin typeface="Nunito Sans"/>
              </a:rPr>
              <a:t>##%</a:t>
            </a:r>
            <a:endParaRPr b="0" lang="en-US" sz="300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07" r:id="rId2"/>
  </p:sldLayoutIdLst>
</p:sldMaster>
</file>

<file path=ppt/slideMasters/slideMaster3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cxnSp>
        <p:nvCxnSpPr>
          <p:cNvPr id="244" name="Conector recto 7"/>
          <p:cNvCxnSpPr/>
          <p:nvPr/>
        </p:nvCxnSpPr>
        <p:spPr>
          <a:xfrm>
            <a:off x="429120" y="163800"/>
            <a:ext cx="11763000" cy="360"/>
          </a:xfrm>
          <a:prstGeom prst="straightConnector1">
            <a:avLst/>
          </a:prstGeom>
          <a:ln>
            <a:solidFill>
              <a:srgbClr val="000000"/>
            </a:solidFill>
          </a:ln>
        </p:spPr>
      </p:cxnSp>
      <p:sp>
        <p:nvSpPr>
          <p:cNvPr id="245" name="PlaceHolder 1"/>
          <p:cNvSpPr>
            <a:spLocks noGrp="1"/>
          </p:cNvSpPr>
          <p:nvPr>
            <p:ph type="title"/>
          </p:nvPr>
        </p:nvSpPr>
        <p:spPr>
          <a:xfrm>
            <a:off x="633960" y="5380560"/>
            <a:ext cx="6773400" cy="936000"/>
          </a:xfrm>
          <a:prstGeom prst="rect">
            <a:avLst/>
          </a:prstGeom>
          <a:noFill/>
          <a:ln w="0">
            <a:noFill/>
          </a:ln>
        </p:spPr>
        <p:txBody>
          <a:bodyPr lIns="91440" rIns="91440" tIns="45720" bIns="45720" anchor="b">
            <a:normAutofit/>
          </a:bodyPr>
          <a:p>
            <a:pPr indent="0" defTabSz="914400">
              <a:lnSpc>
                <a:spcPct val="90000"/>
              </a:lnSpc>
              <a:buNone/>
            </a:pPr>
            <a:r>
              <a:rPr b="0" lang="es" sz="2400" spc="-1" strike="noStrike">
                <a:solidFill>
                  <a:schemeClr val="dk1"/>
                </a:solidFill>
                <a:latin typeface="Nunito Sans"/>
              </a:rPr>
              <a:t>Haga clic para modificar el estilo de título del patrón</a:t>
            </a:r>
            <a:endParaRPr b="0" lang="en-US" sz="2400" spc="-1" strike="noStrike">
              <a:solidFill>
                <a:schemeClr val="dk1"/>
              </a:solidFill>
              <a:latin typeface="Nunito Sans"/>
            </a:endParaRPr>
          </a:p>
        </p:txBody>
      </p:sp>
      <p:sp>
        <p:nvSpPr>
          <p:cNvPr id="246" name="PlaceHolder 2"/>
          <p:cNvSpPr>
            <a:spLocks noGrp="1"/>
          </p:cNvSpPr>
          <p:nvPr>
            <p:ph type="ftr" idx="88"/>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47" name="PlaceHolder 3"/>
          <p:cNvSpPr>
            <a:spLocks noGrp="1"/>
          </p:cNvSpPr>
          <p:nvPr>
            <p:ph type="dt" idx="89"/>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48" name="PlaceHolder 4"/>
          <p:cNvSpPr>
            <a:spLocks noGrp="1"/>
          </p:cNvSpPr>
          <p:nvPr>
            <p:ph type="sldNum" idx="90"/>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49" name="Conector recto 5"/>
          <p:cNvCxnSpPr/>
          <p:nvPr/>
        </p:nvCxnSpPr>
        <p:spPr>
          <a:xfrm>
            <a:off x="429480" y="0"/>
            <a:ext cx="360" cy="6858360"/>
          </a:xfrm>
          <a:prstGeom prst="straightConnector1">
            <a:avLst/>
          </a:prstGeom>
          <a:ln>
            <a:solidFill>
              <a:srgbClr val="000000"/>
            </a:solidFill>
          </a:ln>
        </p:spPr>
      </p:cxnSp>
      <p:sp>
        <p:nvSpPr>
          <p:cNvPr id="250" name="PlaceHolder 5"/>
          <p:cNvSpPr>
            <a:spLocks noGrp="1"/>
          </p:cNvSpPr>
          <p:nvPr>
            <p:ph type="body"/>
          </p:nvPr>
        </p:nvSpPr>
        <p:spPr>
          <a:xfrm>
            <a:off x="633960" y="1374840"/>
            <a:ext cx="10366920" cy="383292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es" sz="30000" spc="-1" strike="noStrike">
                <a:solidFill>
                  <a:schemeClr val="dk1"/>
                </a:solidFill>
                <a:latin typeface="Nunito Sans"/>
              </a:rPr>
              <a:t>##%</a:t>
            </a:r>
            <a:endParaRPr b="0" lang="en-US" sz="300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09" r:id="rId2"/>
  </p:sldLayoutIdLst>
</p:sldMaster>
</file>

<file path=ppt/slideMasters/slideMaster3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251" name="Conector recto 5"/>
          <p:cNvCxnSpPr/>
          <p:nvPr/>
        </p:nvCxnSpPr>
        <p:spPr>
          <a:xfrm>
            <a:off x="429120" y="163800"/>
            <a:ext cx="11763000" cy="360"/>
          </a:xfrm>
          <a:prstGeom prst="straightConnector1">
            <a:avLst/>
          </a:prstGeom>
          <a:ln>
            <a:solidFill>
              <a:srgbClr val="ffffff"/>
            </a:solidFill>
          </a:ln>
        </p:spPr>
      </p:cxnSp>
      <p:sp>
        <p:nvSpPr>
          <p:cNvPr id="252" name="PlaceHolder 1"/>
          <p:cNvSpPr>
            <a:spLocks noGrp="1"/>
          </p:cNvSpPr>
          <p:nvPr>
            <p:ph type="title"/>
          </p:nvPr>
        </p:nvSpPr>
        <p:spPr>
          <a:xfrm>
            <a:off x="633960" y="5109840"/>
            <a:ext cx="10366920" cy="1206720"/>
          </a:xfrm>
          <a:prstGeom prst="rect">
            <a:avLst/>
          </a:prstGeom>
          <a:noFill/>
          <a:ln w="0">
            <a:noFill/>
          </a:ln>
        </p:spPr>
        <p:txBody>
          <a:bodyPr lIns="91440" rIns="91440" tIns="45720" bIns="45720" anchor="t">
            <a:normAutofit/>
          </a:bodyPr>
          <a:p>
            <a:pPr indent="0" defTabSz="914400">
              <a:lnSpc>
                <a:spcPct val="90000"/>
              </a:lnSpc>
              <a:buNone/>
            </a:pPr>
            <a:r>
              <a:rPr b="0" lang="es" sz="2400" spc="-1" strike="noStrike">
                <a:solidFill>
                  <a:schemeClr val="dk1"/>
                </a:solidFill>
                <a:latin typeface="Nunito Sans"/>
              </a:rPr>
              <a:t>Haga clic para modificar el estilo de título del patrón</a:t>
            </a:r>
            <a:endParaRPr b="0" lang="en-US" sz="2400" spc="-1" strike="noStrike">
              <a:solidFill>
                <a:schemeClr val="dk1"/>
              </a:solidFill>
              <a:latin typeface="Nunito Sans"/>
            </a:endParaRPr>
          </a:p>
        </p:txBody>
      </p:sp>
      <p:sp>
        <p:nvSpPr>
          <p:cNvPr id="253" name="PlaceHolder 2"/>
          <p:cNvSpPr>
            <a:spLocks noGrp="1"/>
          </p:cNvSpPr>
          <p:nvPr>
            <p:ph type="ftr" idx="91"/>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ffffff"/>
              </a:solidFill>
              <a:latin typeface="Times New Roman"/>
            </a:endParaRPr>
          </a:p>
        </p:txBody>
      </p:sp>
      <p:sp>
        <p:nvSpPr>
          <p:cNvPr id="254" name="PlaceHolder 3"/>
          <p:cNvSpPr>
            <a:spLocks noGrp="1"/>
          </p:cNvSpPr>
          <p:nvPr>
            <p:ph type="dt" idx="92"/>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ffffff"/>
              </a:solidFill>
              <a:latin typeface="Times New Roman"/>
            </a:endParaRPr>
          </a:p>
        </p:txBody>
      </p:sp>
      <p:sp>
        <p:nvSpPr>
          <p:cNvPr id="255" name="PlaceHolder 4"/>
          <p:cNvSpPr>
            <a:spLocks noGrp="1"/>
          </p:cNvSpPr>
          <p:nvPr>
            <p:ph type="sldNum" idx="93"/>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ffffff"/>
              </a:solidFill>
              <a:latin typeface="Times New Roman"/>
            </a:endParaRPr>
          </a:p>
        </p:txBody>
      </p:sp>
      <p:cxnSp>
        <p:nvCxnSpPr>
          <p:cNvPr id="256" name="Conector recto 8"/>
          <p:cNvCxnSpPr/>
          <p:nvPr/>
        </p:nvCxnSpPr>
        <p:spPr>
          <a:xfrm>
            <a:off x="429480" y="0"/>
            <a:ext cx="360" cy="6858360"/>
          </a:xfrm>
          <a:prstGeom prst="straightConnector1">
            <a:avLst/>
          </a:prstGeom>
          <a:ln>
            <a:solidFill>
              <a:srgbClr val="ffffff"/>
            </a:solidFill>
          </a:ln>
        </p:spPr>
      </p:cxnSp>
      <p:sp>
        <p:nvSpPr>
          <p:cNvPr id="257" name="PlaceHolder 5"/>
          <p:cNvSpPr>
            <a:spLocks noGrp="1"/>
          </p:cNvSpPr>
          <p:nvPr>
            <p:ph type="body"/>
          </p:nvPr>
        </p:nvSpPr>
        <p:spPr>
          <a:xfrm>
            <a:off x="633960" y="1340640"/>
            <a:ext cx="10369080" cy="339192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es" sz="30000" spc="-1" strike="noStrike">
                <a:solidFill>
                  <a:schemeClr val="dk1"/>
                </a:solidFill>
                <a:latin typeface="Nunito Sans"/>
              </a:rPr>
              <a:t>##%</a:t>
            </a:r>
            <a:endParaRPr b="0" lang="en-US" sz="300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11" r:id="rId2"/>
  </p:sldLayoutIdLst>
</p:sldMaster>
</file>

<file path=ppt/slideMasters/slideMaster3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258" name="Conector recto 50"/>
          <p:cNvCxnSpPr/>
          <p:nvPr/>
        </p:nvCxnSpPr>
        <p:spPr>
          <a:xfrm>
            <a:off x="429120" y="163800"/>
            <a:ext cx="11763000" cy="360"/>
          </a:xfrm>
          <a:prstGeom prst="straightConnector1">
            <a:avLst/>
          </a:prstGeom>
          <a:ln>
            <a:solidFill>
              <a:srgbClr val="000000"/>
            </a:solidFill>
          </a:ln>
        </p:spPr>
      </p:cxnSp>
      <p:sp>
        <p:nvSpPr>
          <p:cNvPr id="259" name="PlaceHolder 1"/>
          <p:cNvSpPr>
            <a:spLocks noGrp="1"/>
          </p:cNvSpPr>
          <p:nvPr>
            <p:ph type="title"/>
          </p:nvPr>
        </p:nvSpPr>
        <p:spPr>
          <a:xfrm>
            <a:off x="609480" y="-1186920"/>
            <a:ext cx="10652400" cy="105048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260" name="PlaceHolder 2"/>
          <p:cNvSpPr>
            <a:spLocks noGrp="1"/>
          </p:cNvSpPr>
          <p:nvPr>
            <p:ph type="ftr" idx="94"/>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61" name="PlaceHolder 3"/>
          <p:cNvSpPr>
            <a:spLocks noGrp="1"/>
          </p:cNvSpPr>
          <p:nvPr>
            <p:ph type="dt" idx="95"/>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62" name="PlaceHolder 4"/>
          <p:cNvSpPr>
            <a:spLocks noGrp="1"/>
          </p:cNvSpPr>
          <p:nvPr>
            <p:ph type="sldNum" idx="96"/>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63" name="Conector recto 5"/>
          <p:cNvCxnSpPr/>
          <p:nvPr/>
        </p:nvCxnSpPr>
        <p:spPr>
          <a:xfrm>
            <a:off x="429480" y="0"/>
            <a:ext cx="360" cy="6858360"/>
          </a:xfrm>
          <a:prstGeom prst="straightConnector1">
            <a:avLst/>
          </a:prstGeom>
          <a:ln>
            <a:solidFill>
              <a:srgbClr val="000000"/>
            </a:solidFill>
          </a:ln>
        </p:spPr>
      </p:cxnSp>
      <p:sp>
        <p:nvSpPr>
          <p:cNvPr id="264" name="PlaceHolder 5"/>
          <p:cNvSpPr>
            <a:spLocks noGrp="1"/>
          </p:cNvSpPr>
          <p:nvPr>
            <p:ph type="body"/>
          </p:nvPr>
        </p:nvSpPr>
        <p:spPr>
          <a:xfrm>
            <a:off x="609480" y="635040"/>
            <a:ext cx="10972440" cy="5668920"/>
          </a:xfrm>
          <a:prstGeom prst="rect">
            <a:avLst/>
          </a:prstGeom>
          <a:noFill/>
          <a:ln w="0">
            <a:noFill/>
          </a:ln>
        </p:spPr>
        <p:txBody>
          <a:bodyPr lIns="91440" rIns="91440" tIns="45720" bIns="45720" anchor="t">
            <a:normAutofit/>
          </a:bodyPr>
          <a:p>
            <a:pPr indent="0" defTabSz="914400">
              <a:lnSpc>
                <a:spcPct val="90000"/>
              </a:lnSpc>
              <a:spcBef>
                <a:spcPts val="1001"/>
              </a:spcBef>
              <a:buNone/>
              <a:tabLst>
                <a:tab algn="l" pos="0"/>
              </a:tabLst>
            </a:pPr>
            <a:r>
              <a:rPr b="0" lang="es" sz="6000" spc="-1" strike="noStrike" cap="all">
                <a:solidFill>
                  <a:schemeClr val="dk1"/>
                </a:solidFill>
                <a:latin typeface="Nunito Sans"/>
              </a:rPr>
              <a:t>HAGA CLIC PARA AGREGAR UNA INSTRUCCIÓN</a:t>
            </a:r>
            <a:endParaRPr b="0" lang="en-US" sz="6000" spc="-1" strike="noStrike">
              <a:solidFill>
                <a:schemeClr val="dk1"/>
              </a:solidFill>
              <a:latin typeface="Nunito Sans"/>
            </a:endParaRPr>
          </a:p>
          <a:p>
            <a:pPr marL="228600" indent="0" defTabSz="914400">
              <a:lnSpc>
                <a:spcPct val="90000"/>
              </a:lnSpc>
              <a:spcBef>
                <a:spcPts val="499"/>
              </a:spcBef>
              <a:buNone/>
              <a:tabLst>
                <a:tab algn="l" pos="0"/>
              </a:tabLst>
            </a:pPr>
            <a:r>
              <a:rPr b="0" lang="es" sz="6000" spc="-1" strike="noStrike" cap="all">
                <a:solidFill>
                  <a:schemeClr val="dk1"/>
                </a:solidFill>
                <a:latin typeface="Nunito Sans"/>
              </a:rPr>
              <a:t>SEGUNDO NIVEL</a:t>
            </a:r>
            <a:endParaRPr b="0" lang="en-US" sz="6000" spc="-1" strike="noStrike">
              <a:solidFill>
                <a:schemeClr val="dk1"/>
              </a:solidFill>
              <a:latin typeface="Nunito Sans"/>
            </a:endParaRPr>
          </a:p>
          <a:p>
            <a:pPr marL="457200" indent="0" defTabSz="914400">
              <a:lnSpc>
                <a:spcPct val="90000"/>
              </a:lnSpc>
              <a:spcBef>
                <a:spcPts val="499"/>
              </a:spcBef>
              <a:buNone/>
              <a:tabLst>
                <a:tab algn="l" pos="0"/>
              </a:tabLst>
            </a:pPr>
            <a:r>
              <a:rPr b="0" lang="es" sz="6000" spc="-1" strike="noStrike" cap="all">
                <a:solidFill>
                  <a:schemeClr val="dk1"/>
                </a:solidFill>
                <a:latin typeface="Nunito Sans"/>
              </a:rPr>
              <a:t>TERCER NIVEL</a:t>
            </a:r>
            <a:endParaRPr b="0" lang="en-US" sz="6000" spc="-1" strike="noStrike">
              <a:solidFill>
                <a:schemeClr val="dk1"/>
              </a:solidFill>
              <a:latin typeface="Nunito Sans"/>
            </a:endParaRPr>
          </a:p>
          <a:p>
            <a:pPr marL="685800" indent="0" defTabSz="914400">
              <a:lnSpc>
                <a:spcPct val="90000"/>
              </a:lnSpc>
              <a:spcBef>
                <a:spcPts val="499"/>
              </a:spcBef>
              <a:buNone/>
              <a:tabLst>
                <a:tab algn="l" pos="0"/>
              </a:tabLst>
            </a:pPr>
            <a:r>
              <a:rPr b="0" lang="es" sz="6000" spc="-1" strike="noStrike" cap="all">
                <a:solidFill>
                  <a:schemeClr val="dk1"/>
                </a:solidFill>
                <a:latin typeface="Nunito Sans"/>
              </a:rPr>
              <a:t>CUARTO NIVEL</a:t>
            </a:r>
            <a:endParaRPr b="0" lang="en-US" sz="6000" spc="-1" strike="noStrike">
              <a:solidFill>
                <a:schemeClr val="dk1"/>
              </a:solidFill>
              <a:latin typeface="Nunito Sans"/>
            </a:endParaRPr>
          </a:p>
          <a:p>
            <a:pPr marL="914400" indent="0" defTabSz="914400">
              <a:lnSpc>
                <a:spcPct val="90000"/>
              </a:lnSpc>
              <a:spcBef>
                <a:spcPts val="499"/>
              </a:spcBef>
              <a:buNone/>
              <a:tabLst>
                <a:tab algn="l" pos="0"/>
              </a:tabLst>
            </a:pPr>
            <a:r>
              <a:rPr b="0" lang="es" sz="6000" spc="-1" strike="noStrike" cap="all">
                <a:solidFill>
                  <a:schemeClr val="dk1"/>
                </a:solidFill>
                <a:latin typeface="Nunito Sans"/>
              </a:rPr>
              <a:t>QUINTO NIVEL</a:t>
            </a:r>
            <a:endParaRPr b="0" lang="en-US" sz="60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13" r:id="rId2"/>
  </p:sldLayoutIdLst>
</p:sldMaster>
</file>

<file path=ppt/slideMasters/slideMaster3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265" name="Conector recto 3"/>
          <p:cNvCxnSpPr/>
          <p:nvPr/>
        </p:nvCxnSpPr>
        <p:spPr>
          <a:xfrm>
            <a:off x="429480" y="0"/>
            <a:ext cx="360" cy="6858360"/>
          </a:xfrm>
          <a:prstGeom prst="straightConnector1">
            <a:avLst/>
          </a:prstGeom>
          <a:ln>
            <a:solidFill>
              <a:srgbClr val="000000"/>
            </a:solidFill>
          </a:ln>
        </p:spPr>
      </p:cxnSp>
      <p:sp>
        <p:nvSpPr>
          <p:cNvPr id="266" name="PlaceHolder 1"/>
          <p:cNvSpPr>
            <a:spLocks noGrp="1"/>
          </p:cNvSpPr>
          <p:nvPr>
            <p:ph type="title"/>
          </p:nvPr>
        </p:nvSpPr>
        <p:spPr>
          <a:xfrm>
            <a:off x="598320" y="5096160"/>
            <a:ext cx="10963440" cy="755280"/>
          </a:xfrm>
          <a:prstGeom prst="rect">
            <a:avLst/>
          </a:prstGeom>
          <a:noFill/>
          <a:ln w="0">
            <a:noFill/>
          </a:ln>
        </p:spPr>
        <p:txBody>
          <a:bodyPr lIns="91440" rIns="91440" tIns="45720" bIns="45720" anchor="b">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267" name="PlaceHolder 2"/>
          <p:cNvSpPr>
            <a:spLocks noGrp="1"/>
          </p:cNvSpPr>
          <p:nvPr>
            <p:ph type="ftr" idx="97"/>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68" name="PlaceHolder 3"/>
          <p:cNvSpPr>
            <a:spLocks noGrp="1"/>
          </p:cNvSpPr>
          <p:nvPr>
            <p:ph type="dt" idx="98"/>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69" name="PlaceHolder 4"/>
          <p:cNvSpPr>
            <a:spLocks noGrp="1"/>
          </p:cNvSpPr>
          <p:nvPr>
            <p:ph type="sldNum" idx="99"/>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270" name="PlaceHolder 5"/>
          <p:cNvSpPr>
            <a:spLocks noGrp="1"/>
          </p:cNvSpPr>
          <p:nvPr>
            <p:ph type="body"/>
          </p:nvPr>
        </p:nvSpPr>
        <p:spPr>
          <a:xfrm>
            <a:off x="598320" y="0"/>
            <a:ext cx="11593440" cy="472356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1" lang="es" sz="1800" spc="-1" strike="noStrike">
                <a:solidFill>
                  <a:schemeClr val="dk1"/>
                </a:solidFill>
                <a:latin typeface="Nunito Sans"/>
              </a:rPr>
              <a:t> </a:t>
            </a:r>
            <a:endParaRPr b="0" lang="en-US" sz="18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15" r:id="rId3"/>
  </p:sldLayoutIdLst>
</p:sldMaster>
</file>

<file path=ppt/slideMasters/slideMaster3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schemeClr>
        </a:solidFill>
      </p:bgPr>
    </p:bg>
    <p:spTree>
      <p:nvGrpSpPr>
        <p:cNvPr id="1" name=""/>
        <p:cNvGrpSpPr/>
        <p:nvPr/>
      </p:nvGrpSpPr>
      <p:grpSpPr>
        <a:xfrm>
          <a:off x="0" y="0"/>
          <a:ext cx="0" cy="0"/>
          <a:chOff x="0" y="0"/>
          <a:chExt cx="0" cy="0"/>
        </a:xfrm>
      </p:grpSpPr>
      <p:cxnSp>
        <p:nvCxnSpPr>
          <p:cNvPr id="271" name="Conector recto 7"/>
          <p:cNvCxnSpPr/>
          <p:nvPr/>
        </p:nvCxnSpPr>
        <p:spPr>
          <a:xfrm>
            <a:off x="429120" y="163800"/>
            <a:ext cx="11763000" cy="360"/>
          </a:xfrm>
          <a:prstGeom prst="straightConnector1">
            <a:avLst/>
          </a:prstGeom>
          <a:ln>
            <a:solidFill>
              <a:srgbClr val="000000"/>
            </a:solidFill>
          </a:ln>
        </p:spPr>
      </p:cxnSp>
      <p:sp>
        <p:nvSpPr>
          <p:cNvPr id="272" name="PlaceHolder 1"/>
          <p:cNvSpPr>
            <a:spLocks noGrp="1"/>
          </p:cNvSpPr>
          <p:nvPr>
            <p:ph type="title"/>
          </p:nvPr>
        </p:nvSpPr>
        <p:spPr>
          <a:xfrm>
            <a:off x="612720" y="-1134000"/>
            <a:ext cx="10652400" cy="81468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273" name="PlaceHolder 2"/>
          <p:cNvSpPr>
            <a:spLocks noGrp="1"/>
          </p:cNvSpPr>
          <p:nvPr>
            <p:ph type="ftr" idx="100"/>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74" name="PlaceHolder 3"/>
          <p:cNvSpPr>
            <a:spLocks noGrp="1"/>
          </p:cNvSpPr>
          <p:nvPr>
            <p:ph type="dt" idx="101"/>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75" name="PlaceHolder 4"/>
          <p:cNvSpPr>
            <a:spLocks noGrp="1"/>
          </p:cNvSpPr>
          <p:nvPr>
            <p:ph type="sldNum" idx="102"/>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76" name="Conector recto 5"/>
          <p:cNvCxnSpPr/>
          <p:nvPr/>
        </p:nvCxnSpPr>
        <p:spPr>
          <a:xfrm>
            <a:off x="429480" y="0"/>
            <a:ext cx="360" cy="6858360"/>
          </a:xfrm>
          <a:prstGeom prst="straightConnector1">
            <a:avLst/>
          </a:prstGeom>
          <a:ln>
            <a:solidFill>
              <a:srgbClr val="000000"/>
            </a:solidFill>
          </a:ln>
        </p:spPr>
      </p:cxnSp>
      <p:sp>
        <p:nvSpPr>
          <p:cNvPr id="277" name="PlaceHolder 5"/>
          <p:cNvSpPr>
            <a:spLocks noGrp="1"/>
          </p:cNvSpPr>
          <p:nvPr>
            <p:ph type="body"/>
          </p:nvPr>
        </p:nvSpPr>
        <p:spPr>
          <a:xfrm>
            <a:off x="612720" y="651960"/>
            <a:ext cx="10972440" cy="5553720"/>
          </a:xfrm>
          <a:prstGeom prst="rect">
            <a:avLst/>
          </a:prstGeom>
          <a:noFill/>
          <a:ln w="0">
            <a:noFill/>
          </a:ln>
        </p:spPr>
        <p:txBody>
          <a:bodyPr lIns="91440" rIns="91440" tIns="45720" bIns="45720" anchor="b">
            <a:normAutofit/>
          </a:bodyPr>
          <a:p>
            <a:pPr indent="0" defTabSz="914400">
              <a:lnSpc>
                <a:spcPct val="90000"/>
              </a:lnSpc>
              <a:spcBef>
                <a:spcPts val="1001"/>
              </a:spcBef>
              <a:buNone/>
              <a:tabLst>
                <a:tab algn="l" pos="0"/>
              </a:tabLst>
            </a:pPr>
            <a:r>
              <a:rPr b="0" lang="es" sz="6000" spc="-1" strike="noStrike" cap="all">
                <a:solidFill>
                  <a:schemeClr val="dk1"/>
                </a:solidFill>
                <a:latin typeface="Nunito Sans"/>
              </a:rPr>
              <a:t>HAGA CLIC PARA AGREGAR UNA INSTRUCCIÓN</a:t>
            </a:r>
            <a:endParaRPr b="0" lang="en-US" sz="6000" spc="-1" strike="noStrike">
              <a:solidFill>
                <a:schemeClr val="dk1"/>
              </a:solidFill>
              <a:latin typeface="Nunito Sans"/>
            </a:endParaRPr>
          </a:p>
          <a:p>
            <a:pPr marL="228600" indent="0" defTabSz="914400">
              <a:lnSpc>
                <a:spcPct val="90000"/>
              </a:lnSpc>
              <a:spcBef>
                <a:spcPts val="499"/>
              </a:spcBef>
              <a:buNone/>
              <a:tabLst>
                <a:tab algn="l" pos="0"/>
              </a:tabLst>
            </a:pPr>
            <a:r>
              <a:rPr b="0" lang="es" sz="6000" spc="-1" strike="noStrike" cap="all">
                <a:solidFill>
                  <a:schemeClr val="dk1"/>
                </a:solidFill>
                <a:latin typeface="Nunito Sans"/>
              </a:rPr>
              <a:t>SEGUNDO NIVEL</a:t>
            </a:r>
            <a:endParaRPr b="0" lang="en-US" sz="6000" spc="-1" strike="noStrike">
              <a:solidFill>
                <a:schemeClr val="dk1"/>
              </a:solidFill>
              <a:latin typeface="Nunito Sans"/>
            </a:endParaRPr>
          </a:p>
          <a:p>
            <a:pPr marL="457200" indent="0" defTabSz="914400">
              <a:lnSpc>
                <a:spcPct val="90000"/>
              </a:lnSpc>
              <a:spcBef>
                <a:spcPts val="499"/>
              </a:spcBef>
              <a:buNone/>
              <a:tabLst>
                <a:tab algn="l" pos="0"/>
              </a:tabLst>
            </a:pPr>
            <a:r>
              <a:rPr b="0" lang="es" sz="6000" spc="-1" strike="noStrike" cap="all">
                <a:solidFill>
                  <a:schemeClr val="dk1"/>
                </a:solidFill>
                <a:latin typeface="Nunito Sans"/>
              </a:rPr>
              <a:t>TERCER NIVEL</a:t>
            </a:r>
            <a:endParaRPr b="0" lang="en-US" sz="6000" spc="-1" strike="noStrike">
              <a:solidFill>
                <a:schemeClr val="dk1"/>
              </a:solidFill>
              <a:latin typeface="Nunito Sans"/>
            </a:endParaRPr>
          </a:p>
          <a:p>
            <a:pPr marL="685800" indent="0" defTabSz="914400">
              <a:lnSpc>
                <a:spcPct val="90000"/>
              </a:lnSpc>
              <a:spcBef>
                <a:spcPts val="499"/>
              </a:spcBef>
              <a:buNone/>
              <a:tabLst>
                <a:tab algn="l" pos="0"/>
              </a:tabLst>
            </a:pPr>
            <a:r>
              <a:rPr b="0" lang="es" sz="6000" spc="-1" strike="noStrike" cap="all">
                <a:solidFill>
                  <a:schemeClr val="dk1"/>
                </a:solidFill>
                <a:latin typeface="Nunito Sans"/>
              </a:rPr>
              <a:t>CUARTO NIVEL</a:t>
            </a:r>
            <a:endParaRPr b="0" lang="en-US" sz="6000" spc="-1" strike="noStrike">
              <a:solidFill>
                <a:schemeClr val="dk1"/>
              </a:solidFill>
              <a:latin typeface="Nunito Sans"/>
            </a:endParaRPr>
          </a:p>
          <a:p>
            <a:pPr marL="914400" indent="0" defTabSz="914400">
              <a:lnSpc>
                <a:spcPct val="90000"/>
              </a:lnSpc>
              <a:spcBef>
                <a:spcPts val="499"/>
              </a:spcBef>
              <a:buNone/>
              <a:tabLst>
                <a:tab algn="l" pos="0"/>
              </a:tabLst>
            </a:pPr>
            <a:r>
              <a:rPr b="0" lang="es" sz="6000" spc="-1" strike="noStrike" cap="all">
                <a:solidFill>
                  <a:schemeClr val="dk1"/>
                </a:solidFill>
                <a:latin typeface="Nunito Sans"/>
              </a:rPr>
              <a:t>QUINTO NIVEL</a:t>
            </a:r>
            <a:endParaRPr b="0" lang="en-US" sz="60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17" r:id="rId2"/>
  </p:sldLayoutIdLst>
</p:sldMaster>
</file>

<file path=ppt/slideMasters/slideMaster3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cxnSp>
        <p:nvCxnSpPr>
          <p:cNvPr id="278" name="Conector recto 7"/>
          <p:cNvCxnSpPr/>
          <p:nvPr/>
        </p:nvCxnSpPr>
        <p:spPr>
          <a:xfrm>
            <a:off x="429120" y="163800"/>
            <a:ext cx="11763000" cy="360"/>
          </a:xfrm>
          <a:prstGeom prst="straightConnector1">
            <a:avLst/>
          </a:prstGeom>
          <a:ln>
            <a:solidFill>
              <a:srgbClr val="000000"/>
            </a:solidFill>
          </a:ln>
        </p:spPr>
      </p:cxnSp>
      <p:sp>
        <p:nvSpPr>
          <p:cNvPr id="279" name="PlaceHolder 1"/>
          <p:cNvSpPr>
            <a:spLocks noGrp="1"/>
          </p:cNvSpPr>
          <p:nvPr>
            <p:ph type="title"/>
          </p:nvPr>
        </p:nvSpPr>
        <p:spPr>
          <a:xfrm>
            <a:off x="612720" y="-1134000"/>
            <a:ext cx="10652400" cy="81468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280" name="PlaceHolder 2"/>
          <p:cNvSpPr>
            <a:spLocks noGrp="1"/>
          </p:cNvSpPr>
          <p:nvPr>
            <p:ph type="ftr" idx="103"/>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81" name="PlaceHolder 3"/>
          <p:cNvSpPr>
            <a:spLocks noGrp="1"/>
          </p:cNvSpPr>
          <p:nvPr>
            <p:ph type="dt" idx="104"/>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82" name="PlaceHolder 4"/>
          <p:cNvSpPr>
            <a:spLocks noGrp="1"/>
          </p:cNvSpPr>
          <p:nvPr>
            <p:ph type="sldNum" idx="105"/>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83" name="Conector recto 5"/>
          <p:cNvCxnSpPr/>
          <p:nvPr/>
        </p:nvCxnSpPr>
        <p:spPr>
          <a:xfrm>
            <a:off x="429480" y="0"/>
            <a:ext cx="360" cy="6858360"/>
          </a:xfrm>
          <a:prstGeom prst="straightConnector1">
            <a:avLst/>
          </a:prstGeom>
          <a:ln>
            <a:solidFill>
              <a:srgbClr val="000000"/>
            </a:solidFill>
          </a:ln>
        </p:spPr>
      </p:cxnSp>
      <p:sp>
        <p:nvSpPr>
          <p:cNvPr id="284" name="PlaceHolder 5"/>
          <p:cNvSpPr>
            <a:spLocks noGrp="1"/>
          </p:cNvSpPr>
          <p:nvPr>
            <p:ph type="body"/>
          </p:nvPr>
        </p:nvSpPr>
        <p:spPr>
          <a:xfrm>
            <a:off x="612720" y="651960"/>
            <a:ext cx="10972440" cy="5553720"/>
          </a:xfrm>
          <a:prstGeom prst="rect">
            <a:avLst/>
          </a:prstGeom>
          <a:noFill/>
          <a:ln w="0">
            <a:noFill/>
          </a:ln>
        </p:spPr>
        <p:txBody>
          <a:bodyPr lIns="91440" rIns="91440" tIns="45720" bIns="45720" anchor="b">
            <a:normAutofit/>
          </a:bodyPr>
          <a:p>
            <a:pPr indent="0" defTabSz="914400">
              <a:lnSpc>
                <a:spcPct val="90000"/>
              </a:lnSpc>
              <a:spcBef>
                <a:spcPts val="1001"/>
              </a:spcBef>
              <a:buNone/>
              <a:tabLst>
                <a:tab algn="l" pos="0"/>
              </a:tabLst>
            </a:pPr>
            <a:r>
              <a:rPr b="0" lang="es" sz="6000" spc="-1" strike="noStrike" cap="all">
                <a:solidFill>
                  <a:schemeClr val="accent1">
                    <a:lumMod val="25000"/>
                  </a:schemeClr>
                </a:solidFill>
                <a:latin typeface="Nunito Sans"/>
              </a:rPr>
              <a:t>HAGA CLIC PARA AGREGAR UNA INSTRUCCIÓN</a:t>
            </a:r>
            <a:endParaRPr b="0" lang="en-US" sz="6000" spc="-1" strike="noStrike">
              <a:solidFill>
                <a:schemeClr val="dk1"/>
              </a:solidFill>
              <a:latin typeface="Nunito Sans"/>
            </a:endParaRPr>
          </a:p>
          <a:p>
            <a:pPr marL="228600" indent="0" defTabSz="914400">
              <a:lnSpc>
                <a:spcPct val="90000"/>
              </a:lnSpc>
              <a:spcBef>
                <a:spcPts val="499"/>
              </a:spcBef>
              <a:buNone/>
              <a:tabLst>
                <a:tab algn="l" pos="0"/>
              </a:tabLst>
            </a:pPr>
            <a:r>
              <a:rPr b="0" lang="es" sz="6000" spc="-1" strike="noStrike" cap="all">
                <a:solidFill>
                  <a:schemeClr val="accent1">
                    <a:lumMod val="25000"/>
                  </a:schemeClr>
                </a:solidFill>
                <a:latin typeface="Nunito Sans"/>
              </a:rPr>
              <a:t>SEGUNDO NIVEL</a:t>
            </a:r>
            <a:endParaRPr b="0" lang="en-US" sz="6000" spc="-1" strike="noStrike">
              <a:solidFill>
                <a:schemeClr val="dk1"/>
              </a:solidFill>
              <a:latin typeface="Nunito Sans"/>
            </a:endParaRPr>
          </a:p>
          <a:p>
            <a:pPr marL="457200" indent="0" defTabSz="914400">
              <a:lnSpc>
                <a:spcPct val="90000"/>
              </a:lnSpc>
              <a:spcBef>
                <a:spcPts val="499"/>
              </a:spcBef>
              <a:buNone/>
              <a:tabLst>
                <a:tab algn="l" pos="0"/>
              </a:tabLst>
            </a:pPr>
            <a:r>
              <a:rPr b="0" lang="es" sz="6000" spc="-1" strike="noStrike" cap="all">
                <a:solidFill>
                  <a:schemeClr val="accent1">
                    <a:lumMod val="25000"/>
                  </a:schemeClr>
                </a:solidFill>
                <a:latin typeface="Nunito Sans"/>
              </a:rPr>
              <a:t>TERCER NIVEL</a:t>
            </a:r>
            <a:endParaRPr b="0" lang="en-US" sz="6000" spc="-1" strike="noStrike">
              <a:solidFill>
                <a:schemeClr val="dk1"/>
              </a:solidFill>
              <a:latin typeface="Nunito Sans"/>
            </a:endParaRPr>
          </a:p>
          <a:p>
            <a:pPr marL="685800" indent="0" defTabSz="914400">
              <a:lnSpc>
                <a:spcPct val="90000"/>
              </a:lnSpc>
              <a:spcBef>
                <a:spcPts val="499"/>
              </a:spcBef>
              <a:buNone/>
              <a:tabLst>
                <a:tab algn="l" pos="0"/>
              </a:tabLst>
            </a:pPr>
            <a:r>
              <a:rPr b="0" lang="es" sz="6000" spc="-1" strike="noStrike" cap="all">
                <a:solidFill>
                  <a:schemeClr val="accent1">
                    <a:lumMod val="25000"/>
                  </a:schemeClr>
                </a:solidFill>
                <a:latin typeface="Nunito Sans"/>
              </a:rPr>
              <a:t>CUARTO NIVEL</a:t>
            </a:r>
            <a:endParaRPr b="0" lang="en-US" sz="6000" spc="-1" strike="noStrike">
              <a:solidFill>
                <a:schemeClr val="dk1"/>
              </a:solidFill>
              <a:latin typeface="Nunito Sans"/>
            </a:endParaRPr>
          </a:p>
          <a:p>
            <a:pPr marL="914400" indent="0" defTabSz="914400">
              <a:lnSpc>
                <a:spcPct val="90000"/>
              </a:lnSpc>
              <a:spcBef>
                <a:spcPts val="499"/>
              </a:spcBef>
              <a:buNone/>
              <a:tabLst>
                <a:tab algn="l" pos="0"/>
              </a:tabLst>
            </a:pPr>
            <a:r>
              <a:rPr b="0" lang="es" sz="6000" spc="-1" strike="noStrike" cap="all">
                <a:solidFill>
                  <a:schemeClr val="accent1">
                    <a:lumMod val="25000"/>
                  </a:schemeClr>
                </a:solidFill>
                <a:latin typeface="Nunito Sans"/>
              </a:rPr>
              <a:t>QUINTO NIVEL</a:t>
            </a:r>
            <a:endParaRPr b="0" lang="en-US" sz="60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19" r:id="rId2"/>
  </p:sldLayoutIdLst>
</p:sldMaster>
</file>

<file path=ppt/slideMasters/slideMaster3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dk2"/>
        </a:solidFill>
      </p:bgPr>
    </p:bg>
    <p:spTree>
      <p:nvGrpSpPr>
        <p:cNvPr id="1" name=""/>
        <p:cNvGrpSpPr/>
        <p:nvPr/>
      </p:nvGrpSpPr>
      <p:grpSpPr>
        <a:xfrm>
          <a:off x="0" y="0"/>
          <a:ext cx="0" cy="0"/>
          <a:chOff x="0" y="0"/>
          <a:chExt cx="0" cy="0"/>
        </a:xfrm>
      </p:grpSpPr>
      <p:cxnSp>
        <p:nvCxnSpPr>
          <p:cNvPr id="285" name="Conector recto 7"/>
          <p:cNvCxnSpPr/>
          <p:nvPr/>
        </p:nvCxnSpPr>
        <p:spPr>
          <a:xfrm>
            <a:off x="429120" y="163800"/>
            <a:ext cx="11763000" cy="360"/>
          </a:xfrm>
          <a:prstGeom prst="straightConnector1">
            <a:avLst/>
          </a:prstGeom>
          <a:ln>
            <a:solidFill>
              <a:srgbClr val="ffffff"/>
            </a:solidFill>
          </a:ln>
        </p:spPr>
      </p:cxnSp>
      <p:sp>
        <p:nvSpPr>
          <p:cNvPr id="286" name="PlaceHolder 1"/>
          <p:cNvSpPr>
            <a:spLocks noGrp="1"/>
          </p:cNvSpPr>
          <p:nvPr>
            <p:ph type="title"/>
          </p:nvPr>
        </p:nvSpPr>
        <p:spPr>
          <a:xfrm>
            <a:off x="612720" y="-1134000"/>
            <a:ext cx="10652400" cy="81468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287" name="PlaceHolder 2"/>
          <p:cNvSpPr>
            <a:spLocks noGrp="1"/>
          </p:cNvSpPr>
          <p:nvPr>
            <p:ph type="ftr" idx="106"/>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lt1"/>
                </a:solidFill>
                <a:latin typeface="Nunito Sans"/>
                <a:ea typeface="바탕"/>
              </a:defRPr>
            </a:lvl1pPr>
          </a:lstStyle>
          <a:p>
            <a:pPr indent="0" algn="r" defTabSz="914400">
              <a:lnSpc>
                <a:spcPct val="100000"/>
              </a:lnSpc>
              <a:buNone/>
            </a:pPr>
            <a:r>
              <a:rPr b="0" lang="es" sz="800" spc="-1" strike="noStrike">
                <a:solidFill>
                  <a:schemeClr val="lt1"/>
                </a:solidFill>
                <a:latin typeface="Nunito Sans"/>
                <a:ea typeface="바탕"/>
              </a:rPr>
              <a:t>&lt;pie de página&gt;</a:t>
            </a:r>
            <a:endParaRPr b="0" lang="es-GT" sz="800" spc="-1" strike="noStrike">
              <a:solidFill>
                <a:srgbClr val="ffffff"/>
              </a:solidFill>
              <a:latin typeface="Times New Roman"/>
            </a:endParaRPr>
          </a:p>
        </p:txBody>
      </p:sp>
      <p:sp>
        <p:nvSpPr>
          <p:cNvPr id="288" name="PlaceHolder 3"/>
          <p:cNvSpPr>
            <a:spLocks noGrp="1"/>
          </p:cNvSpPr>
          <p:nvPr>
            <p:ph type="dt" idx="107"/>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lt1"/>
                </a:solidFill>
                <a:latin typeface="Nunito Sans"/>
                <a:ea typeface="바탕"/>
              </a:defRPr>
            </a:lvl1pPr>
          </a:lstStyle>
          <a:p>
            <a:pPr indent="0" defTabSz="914400">
              <a:lnSpc>
                <a:spcPct val="100000"/>
              </a:lnSpc>
              <a:buNone/>
            </a:pPr>
            <a:r>
              <a:rPr b="0" lang="en-US" sz="800" spc="-1" strike="noStrike">
                <a:solidFill>
                  <a:schemeClr val="lt1"/>
                </a:solidFill>
                <a:latin typeface="Nunito Sans"/>
                <a:ea typeface="바탕"/>
              </a:rPr>
              <a:t>&lt;fecha/hora&gt;</a:t>
            </a:r>
            <a:endParaRPr b="0" lang="es-GT" sz="800" spc="-1" strike="noStrike">
              <a:solidFill>
                <a:srgbClr val="ffffff"/>
              </a:solidFill>
              <a:latin typeface="Times New Roman"/>
            </a:endParaRPr>
          </a:p>
        </p:txBody>
      </p:sp>
      <p:sp>
        <p:nvSpPr>
          <p:cNvPr id="289" name="PlaceHolder 4"/>
          <p:cNvSpPr>
            <a:spLocks noGrp="1"/>
          </p:cNvSpPr>
          <p:nvPr>
            <p:ph type="sldNum" idx="108"/>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ffffff"/>
              </a:solidFill>
              <a:latin typeface="Times New Roman"/>
            </a:endParaRPr>
          </a:p>
        </p:txBody>
      </p:sp>
      <p:cxnSp>
        <p:nvCxnSpPr>
          <p:cNvPr id="290" name="Conector recto 5"/>
          <p:cNvCxnSpPr/>
          <p:nvPr/>
        </p:nvCxnSpPr>
        <p:spPr>
          <a:xfrm>
            <a:off x="429480" y="0"/>
            <a:ext cx="360" cy="6858360"/>
          </a:xfrm>
          <a:prstGeom prst="straightConnector1">
            <a:avLst/>
          </a:prstGeom>
          <a:ln>
            <a:solidFill>
              <a:srgbClr val="ffffff"/>
            </a:solidFill>
          </a:ln>
        </p:spPr>
      </p:cxnSp>
      <p:sp>
        <p:nvSpPr>
          <p:cNvPr id="291" name="PlaceHolder 5"/>
          <p:cNvSpPr>
            <a:spLocks noGrp="1"/>
          </p:cNvSpPr>
          <p:nvPr>
            <p:ph type="body"/>
          </p:nvPr>
        </p:nvSpPr>
        <p:spPr>
          <a:xfrm>
            <a:off x="612720" y="668880"/>
            <a:ext cx="10972440" cy="5553720"/>
          </a:xfrm>
          <a:prstGeom prst="rect">
            <a:avLst/>
          </a:prstGeom>
          <a:noFill/>
          <a:ln w="0">
            <a:noFill/>
          </a:ln>
        </p:spPr>
        <p:txBody>
          <a:bodyPr lIns="91440" rIns="91440" tIns="45720" bIns="45720" anchor="b">
            <a:normAutofit/>
          </a:bodyPr>
          <a:p>
            <a:pPr indent="0" defTabSz="914400">
              <a:lnSpc>
                <a:spcPct val="90000"/>
              </a:lnSpc>
              <a:spcBef>
                <a:spcPts val="1001"/>
              </a:spcBef>
              <a:buNone/>
              <a:tabLst>
                <a:tab algn="l" pos="0"/>
              </a:tabLst>
            </a:pPr>
            <a:r>
              <a:rPr b="1" lang="es" sz="6000" spc="-1" strike="noStrike" cap="all">
                <a:solidFill>
                  <a:schemeClr val="lt1"/>
                </a:solidFill>
                <a:latin typeface="Nunito Sans"/>
              </a:rPr>
              <a:t>HAGA CLIC PARA AGREGAR UNA INSTRUCCIÓN</a:t>
            </a:r>
            <a:endParaRPr b="0" lang="en-US" sz="6000" spc="-1" strike="noStrike">
              <a:solidFill>
                <a:schemeClr val="dk1"/>
              </a:solidFill>
              <a:latin typeface="Nunito Sans"/>
            </a:endParaRPr>
          </a:p>
          <a:p>
            <a:pPr marL="228600" indent="0" defTabSz="914400">
              <a:lnSpc>
                <a:spcPct val="90000"/>
              </a:lnSpc>
              <a:spcBef>
                <a:spcPts val="499"/>
              </a:spcBef>
              <a:buNone/>
              <a:tabLst>
                <a:tab algn="l" pos="0"/>
              </a:tabLst>
            </a:pPr>
            <a:r>
              <a:rPr b="1" lang="es" sz="6000" spc="-1" strike="noStrike" cap="all">
                <a:solidFill>
                  <a:schemeClr val="lt1"/>
                </a:solidFill>
                <a:latin typeface="Nunito Sans"/>
              </a:rPr>
              <a:t>SEGUNDO NIVEL</a:t>
            </a:r>
            <a:endParaRPr b="0" lang="en-US" sz="6000" spc="-1" strike="noStrike">
              <a:solidFill>
                <a:schemeClr val="dk1"/>
              </a:solidFill>
              <a:latin typeface="Nunito Sans"/>
            </a:endParaRPr>
          </a:p>
          <a:p>
            <a:pPr marL="457200" indent="0" defTabSz="914400">
              <a:lnSpc>
                <a:spcPct val="90000"/>
              </a:lnSpc>
              <a:spcBef>
                <a:spcPts val="499"/>
              </a:spcBef>
              <a:buNone/>
              <a:tabLst>
                <a:tab algn="l" pos="0"/>
              </a:tabLst>
            </a:pPr>
            <a:r>
              <a:rPr b="1" lang="es" sz="6000" spc="-1" strike="noStrike" cap="all">
                <a:solidFill>
                  <a:schemeClr val="lt1"/>
                </a:solidFill>
                <a:latin typeface="Nunito Sans"/>
              </a:rPr>
              <a:t>TERCER NIVEL</a:t>
            </a:r>
            <a:endParaRPr b="0" lang="en-US" sz="6000" spc="-1" strike="noStrike">
              <a:solidFill>
                <a:schemeClr val="dk1"/>
              </a:solidFill>
              <a:latin typeface="Nunito Sans"/>
            </a:endParaRPr>
          </a:p>
          <a:p>
            <a:pPr marL="685800" indent="0" defTabSz="914400">
              <a:lnSpc>
                <a:spcPct val="90000"/>
              </a:lnSpc>
              <a:spcBef>
                <a:spcPts val="499"/>
              </a:spcBef>
              <a:buNone/>
              <a:tabLst>
                <a:tab algn="l" pos="0"/>
              </a:tabLst>
            </a:pPr>
            <a:r>
              <a:rPr b="1" lang="es" sz="6000" spc="-1" strike="noStrike" cap="all">
                <a:solidFill>
                  <a:schemeClr val="lt1"/>
                </a:solidFill>
                <a:latin typeface="Nunito Sans"/>
              </a:rPr>
              <a:t>CUARTO NIVEL</a:t>
            </a:r>
            <a:endParaRPr b="0" lang="en-US" sz="6000" spc="-1" strike="noStrike">
              <a:solidFill>
                <a:schemeClr val="dk1"/>
              </a:solidFill>
              <a:latin typeface="Nunito Sans"/>
            </a:endParaRPr>
          </a:p>
          <a:p>
            <a:pPr marL="914400" indent="0" defTabSz="914400">
              <a:lnSpc>
                <a:spcPct val="90000"/>
              </a:lnSpc>
              <a:spcBef>
                <a:spcPts val="499"/>
              </a:spcBef>
              <a:buNone/>
              <a:tabLst>
                <a:tab algn="l" pos="0"/>
              </a:tabLst>
            </a:pPr>
            <a:r>
              <a:rPr b="1" lang="es" sz="6000" spc="-1" strike="noStrike" cap="all">
                <a:solidFill>
                  <a:schemeClr val="lt1"/>
                </a:solidFill>
                <a:latin typeface="Nunito Sans"/>
              </a:rPr>
              <a:t>QUINTO NIVEL</a:t>
            </a:r>
            <a:endParaRPr b="0" lang="en-US" sz="60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21" r:id="rId2"/>
  </p:sldLayoutIdLst>
</p:sldMaster>
</file>

<file path=ppt/slideMasters/slideMaster3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cxnSp>
        <p:nvCxnSpPr>
          <p:cNvPr id="292" name="Conector recto 7"/>
          <p:cNvCxnSpPr/>
          <p:nvPr/>
        </p:nvCxnSpPr>
        <p:spPr>
          <a:xfrm>
            <a:off x="429120" y="163800"/>
            <a:ext cx="11763000" cy="360"/>
          </a:xfrm>
          <a:prstGeom prst="straightConnector1">
            <a:avLst/>
          </a:prstGeom>
          <a:ln>
            <a:solidFill>
              <a:srgbClr val="000000"/>
            </a:solidFill>
          </a:ln>
        </p:spPr>
      </p:cxnSp>
      <p:sp>
        <p:nvSpPr>
          <p:cNvPr id="293" name="PlaceHolder 1"/>
          <p:cNvSpPr>
            <a:spLocks noGrp="1"/>
          </p:cNvSpPr>
          <p:nvPr>
            <p:ph type="title"/>
          </p:nvPr>
        </p:nvSpPr>
        <p:spPr>
          <a:xfrm>
            <a:off x="628920" y="5578920"/>
            <a:ext cx="10069200" cy="639720"/>
          </a:xfrm>
          <a:prstGeom prst="rect">
            <a:avLst/>
          </a:prstGeom>
          <a:noFill/>
          <a:ln w="0">
            <a:noFill/>
          </a:ln>
        </p:spPr>
        <p:txBody>
          <a:bodyPr lIns="91440" rIns="91440" tIns="45720" bIns="45720" anchor="b">
            <a:normAutofit/>
          </a:bodyPr>
          <a:p>
            <a:pPr indent="0" defTabSz="914400">
              <a:lnSpc>
                <a:spcPct val="120000"/>
              </a:lnSpc>
              <a:buNone/>
            </a:pPr>
            <a:r>
              <a:rPr b="0" lang="es" sz="1600" spc="-1" strike="noStrike">
                <a:solidFill>
                  <a:schemeClr val="dk1"/>
                </a:solidFill>
                <a:latin typeface="Nunito Sans"/>
              </a:rPr>
              <a:t>Autor de la cita</a:t>
            </a:r>
            <a:endParaRPr b="0" lang="en-US" sz="1600" spc="-1" strike="noStrike">
              <a:solidFill>
                <a:schemeClr val="dk1"/>
              </a:solidFill>
              <a:latin typeface="Nunito Sans"/>
            </a:endParaRPr>
          </a:p>
        </p:txBody>
      </p:sp>
      <p:sp>
        <p:nvSpPr>
          <p:cNvPr id="294" name="PlaceHolder 2"/>
          <p:cNvSpPr>
            <a:spLocks noGrp="1"/>
          </p:cNvSpPr>
          <p:nvPr>
            <p:ph type="ftr" idx="109"/>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95" name="PlaceHolder 3"/>
          <p:cNvSpPr>
            <a:spLocks noGrp="1"/>
          </p:cNvSpPr>
          <p:nvPr>
            <p:ph type="dt" idx="110"/>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96" name="PlaceHolder 4"/>
          <p:cNvSpPr>
            <a:spLocks noGrp="1"/>
          </p:cNvSpPr>
          <p:nvPr>
            <p:ph type="sldNum" idx="111"/>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297" name="Conector recto 5"/>
          <p:cNvCxnSpPr/>
          <p:nvPr/>
        </p:nvCxnSpPr>
        <p:spPr>
          <a:xfrm>
            <a:off x="429480" y="0"/>
            <a:ext cx="360" cy="6858360"/>
          </a:xfrm>
          <a:prstGeom prst="straightConnector1">
            <a:avLst/>
          </a:prstGeom>
          <a:ln>
            <a:solidFill>
              <a:srgbClr val="000000"/>
            </a:solidFill>
          </a:ln>
        </p:spPr>
      </p:cxnSp>
      <p:sp>
        <p:nvSpPr>
          <p:cNvPr id="298" name="PlaceHolder 5"/>
          <p:cNvSpPr>
            <a:spLocks noGrp="1"/>
          </p:cNvSpPr>
          <p:nvPr>
            <p:ph type="body"/>
          </p:nvPr>
        </p:nvSpPr>
        <p:spPr>
          <a:xfrm>
            <a:off x="628920" y="1373760"/>
            <a:ext cx="10069200" cy="4060440"/>
          </a:xfrm>
          <a:prstGeom prst="rect">
            <a:avLst/>
          </a:prstGeom>
          <a:noFill/>
          <a:ln w="0">
            <a:noFill/>
          </a:ln>
        </p:spPr>
        <p:txBody>
          <a:bodyPr lIns="91440" rIns="91440" tIns="45720" bIns="45720" anchor="t">
            <a:normAutofit/>
          </a:bodyPr>
          <a:p>
            <a:pPr marL="164520" indent="-164520" defTabSz="914400">
              <a:lnSpc>
                <a:spcPct val="100000"/>
              </a:lnSpc>
              <a:buNone/>
              <a:tabLst>
                <a:tab algn="l" pos="0"/>
              </a:tabLst>
            </a:pPr>
            <a:r>
              <a:rPr b="0" lang="es" sz="3600" spc="-1" strike="noStrike" cap="all">
                <a:solidFill>
                  <a:schemeClr val="dk1"/>
                </a:solidFill>
                <a:latin typeface="Nunito Sans"/>
              </a:rPr>
              <a:t>HAGA CLIC PARA AGREGAR UNA CITA</a:t>
            </a:r>
            <a:endParaRPr b="0" lang="en-US" sz="36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23" r:id="rId2"/>
  </p:sldLayoutIdLst>
</p:sldMaster>
</file>

<file path=ppt/slideMasters/slideMaster3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dk2"/>
        </a:solidFill>
      </p:bgPr>
    </p:bg>
    <p:spTree>
      <p:nvGrpSpPr>
        <p:cNvPr id="1" name=""/>
        <p:cNvGrpSpPr/>
        <p:nvPr/>
      </p:nvGrpSpPr>
      <p:grpSpPr>
        <a:xfrm>
          <a:off x="0" y="0"/>
          <a:ext cx="0" cy="0"/>
          <a:chOff x="0" y="0"/>
          <a:chExt cx="0" cy="0"/>
        </a:xfrm>
      </p:grpSpPr>
      <p:cxnSp>
        <p:nvCxnSpPr>
          <p:cNvPr id="299" name="Conector recto 5"/>
          <p:cNvCxnSpPr/>
          <p:nvPr/>
        </p:nvCxnSpPr>
        <p:spPr>
          <a:xfrm>
            <a:off x="429120" y="163800"/>
            <a:ext cx="11763000" cy="360"/>
          </a:xfrm>
          <a:prstGeom prst="straightConnector1">
            <a:avLst/>
          </a:prstGeom>
          <a:ln>
            <a:solidFill>
              <a:srgbClr val="000000"/>
            </a:solidFill>
          </a:ln>
        </p:spPr>
      </p:cxnSp>
      <p:sp>
        <p:nvSpPr>
          <p:cNvPr id="300" name="PlaceHolder 1"/>
          <p:cNvSpPr>
            <a:spLocks noGrp="1"/>
          </p:cNvSpPr>
          <p:nvPr>
            <p:ph type="title"/>
          </p:nvPr>
        </p:nvSpPr>
        <p:spPr>
          <a:xfrm>
            <a:off x="628920" y="5578920"/>
            <a:ext cx="10069200" cy="639720"/>
          </a:xfrm>
          <a:prstGeom prst="rect">
            <a:avLst/>
          </a:prstGeom>
          <a:noFill/>
          <a:ln w="0">
            <a:noFill/>
          </a:ln>
        </p:spPr>
        <p:txBody>
          <a:bodyPr lIns="91440" rIns="91440" tIns="45720" bIns="45720" anchor="b">
            <a:normAutofit/>
          </a:bodyPr>
          <a:p>
            <a:pPr indent="0" defTabSz="914400">
              <a:lnSpc>
                <a:spcPct val="120000"/>
              </a:lnSpc>
              <a:buNone/>
            </a:pPr>
            <a:r>
              <a:rPr b="0" lang="es" sz="1600" spc="-1" strike="noStrike">
                <a:solidFill>
                  <a:schemeClr val="lt1"/>
                </a:solidFill>
                <a:latin typeface="Nunito Sans"/>
              </a:rPr>
              <a:t>Autor de la cita</a:t>
            </a:r>
            <a:endParaRPr b="0" lang="en-US" sz="1600" spc="-1" strike="noStrike">
              <a:solidFill>
                <a:schemeClr val="dk1"/>
              </a:solidFill>
              <a:latin typeface="Nunito Sans"/>
            </a:endParaRPr>
          </a:p>
        </p:txBody>
      </p:sp>
      <p:sp>
        <p:nvSpPr>
          <p:cNvPr id="301" name="PlaceHolder 2"/>
          <p:cNvSpPr>
            <a:spLocks noGrp="1"/>
          </p:cNvSpPr>
          <p:nvPr>
            <p:ph type="ftr" idx="112"/>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lt1"/>
                </a:solidFill>
                <a:latin typeface="Nunito Sans"/>
                <a:ea typeface="바탕"/>
              </a:defRPr>
            </a:lvl1pPr>
          </a:lstStyle>
          <a:p>
            <a:pPr indent="0" algn="r" defTabSz="914400">
              <a:lnSpc>
                <a:spcPct val="100000"/>
              </a:lnSpc>
              <a:buNone/>
            </a:pPr>
            <a:r>
              <a:rPr b="0" lang="es" sz="800" spc="-1" strike="noStrike">
                <a:solidFill>
                  <a:schemeClr val="lt1"/>
                </a:solidFill>
                <a:latin typeface="Nunito Sans"/>
                <a:ea typeface="바탕"/>
              </a:rPr>
              <a:t>&lt;pie de página&gt;</a:t>
            </a:r>
            <a:endParaRPr b="0" lang="es-GT" sz="800" spc="-1" strike="noStrike">
              <a:solidFill>
                <a:srgbClr val="000000"/>
              </a:solidFill>
              <a:latin typeface="Times New Roman"/>
            </a:endParaRPr>
          </a:p>
        </p:txBody>
      </p:sp>
      <p:sp>
        <p:nvSpPr>
          <p:cNvPr id="302" name="PlaceHolder 3"/>
          <p:cNvSpPr>
            <a:spLocks noGrp="1"/>
          </p:cNvSpPr>
          <p:nvPr>
            <p:ph type="dt" idx="113"/>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lt1"/>
                </a:solidFill>
                <a:latin typeface="Nunito Sans"/>
                <a:ea typeface="바탕"/>
              </a:defRPr>
            </a:lvl1pPr>
          </a:lstStyle>
          <a:p>
            <a:pPr indent="0" defTabSz="914400">
              <a:lnSpc>
                <a:spcPct val="100000"/>
              </a:lnSpc>
              <a:buNone/>
            </a:pPr>
            <a:r>
              <a:rPr b="0" lang="en-US" sz="800" spc="-1" strike="noStrike">
                <a:solidFill>
                  <a:schemeClr val="lt1"/>
                </a:solidFill>
                <a:latin typeface="Nunito Sans"/>
                <a:ea typeface="바탕"/>
              </a:rPr>
              <a:t>&lt;fecha/hora&gt;</a:t>
            </a:r>
            <a:endParaRPr b="0" lang="es-GT" sz="800" spc="-1" strike="noStrike">
              <a:solidFill>
                <a:srgbClr val="000000"/>
              </a:solidFill>
              <a:latin typeface="Times New Roman"/>
            </a:endParaRPr>
          </a:p>
        </p:txBody>
      </p:sp>
      <p:sp>
        <p:nvSpPr>
          <p:cNvPr id="303" name="PlaceHolder 4"/>
          <p:cNvSpPr>
            <a:spLocks noGrp="1"/>
          </p:cNvSpPr>
          <p:nvPr>
            <p:ph type="sldNum" idx="114"/>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04" name="Conector recto 7"/>
          <p:cNvCxnSpPr/>
          <p:nvPr/>
        </p:nvCxnSpPr>
        <p:spPr>
          <a:xfrm>
            <a:off x="429480" y="0"/>
            <a:ext cx="360" cy="6858360"/>
          </a:xfrm>
          <a:prstGeom prst="straightConnector1">
            <a:avLst/>
          </a:prstGeom>
          <a:ln>
            <a:solidFill>
              <a:srgbClr val="000000"/>
            </a:solidFill>
          </a:ln>
        </p:spPr>
      </p:cxnSp>
      <p:sp>
        <p:nvSpPr>
          <p:cNvPr id="305" name="PlaceHolder 5"/>
          <p:cNvSpPr>
            <a:spLocks noGrp="1"/>
          </p:cNvSpPr>
          <p:nvPr>
            <p:ph type="body"/>
          </p:nvPr>
        </p:nvSpPr>
        <p:spPr>
          <a:xfrm>
            <a:off x="628920" y="667800"/>
            <a:ext cx="10069200" cy="4060440"/>
          </a:xfrm>
          <a:prstGeom prst="rect">
            <a:avLst/>
          </a:prstGeom>
          <a:noFill/>
          <a:ln w="0">
            <a:noFill/>
          </a:ln>
        </p:spPr>
        <p:txBody>
          <a:bodyPr lIns="91440" rIns="91440" tIns="45720" bIns="45720" anchor="t">
            <a:normAutofit/>
          </a:bodyPr>
          <a:p>
            <a:pPr marL="164520" indent="-164520" defTabSz="914400">
              <a:lnSpc>
                <a:spcPct val="100000"/>
              </a:lnSpc>
              <a:buNone/>
              <a:tabLst>
                <a:tab algn="l" pos="0"/>
              </a:tabLst>
            </a:pPr>
            <a:r>
              <a:rPr b="0" lang="es" sz="3600" spc="-1" strike="noStrike" cap="all">
                <a:solidFill>
                  <a:schemeClr val="lt1"/>
                </a:solidFill>
                <a:latin typeface="Nunito Sans"/>
              </a:rPr>
              <a:t>HAGA CLIC PARA AGREGAR UNA CITA</a:t>
            </a:r>
            <a:endParaRPr b="0" lang="en-US" sz="36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25"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5" name="Conector recto 8"/>
          <p:cNvCxnSpPr/>
          <p:nvPr/>
        </p:nvCxnSpPr>
        <p:spPr>
          <a:xfrm>
            <a:off x="429120" y="163800"/>
            <a:ext cx="11763000" cy="360"/>
          </a:xfrm>
          <a:prstGeom prst="straightConnector1">
            <a:avLst/>
          </a:prstGeom>
          <a:ln>
            <a:solidFill>
              <a:srgbClr val="000000"/>
            </a:solidFill>
          </a:ln>
        </p:spPr>
      </p:cxnSp>
      <p:sp>
        <p:nvSpPr>
          <p:cNvPr id="26" name="PlaceHolder 1"/>
          <p:cNvSpPr>
            <a:spLocks noGrp="1"/>
          </p:cNvSpPr>
          <p:nvPr>
            <p:ph type="title"/>
          </p:nvPr>
        </p:nvSpPr>
        <p:spPr>
          <a:xfrm>
            <a:off x="2791080" y="2133720"/>
            <a:ext cx="6622920" cy="1070280"/>
          </a:xfrm>
          <a:prstGeom prst="rect">
            <a:avLst/>
          </a:prstGeom>
          <a:noFill/>
          <a:ln w="0">
            <a:noFill/>
          </a:ln>
        </p:spPr>
        <p:txBody>
          <a:bodyPr lIns="91440" rIns="91440" tIns="45720" bIns="45720" anchor="b">
            <a:noAutofit/>
          </a:bodyPr>
          <a:p>
            <a:pPr indent="0" algn="ctr" defTabSz="914400">
              <a:lnSpc>
                <a:spcPct val="90000"/>
              </a:lnSpc>
              <a:buNone/>
            </a:pPr>
            <a:r>
              <a:rPr b="0" lang="es" sz="3600" spc="-1" strike="noStrike" cap="all">
                <a:solidFill>
                  <a:schemeClr val="dk1"/>
                </a:solidFill>
                <a:latin typeface="Nunito Sans"/>
              </a:rPr>
              <a:t>Haga clic para </a:t>
            </a:r>
            <a:r>
              <a:rPr b="0" lang="es" sz="3600" spc="-1" strike="noStrike" cap="all">
                <a:solidFill>
                  <a:schemeClr val="dk1"/>
                </a:solidFill>
                <a:latin typeface="Nunito Sans"/>
              </a:rPr>
              <a:t>modificar el </a:t>
            </a:r>
            <a:r>
              <a:rPr b="0" lang="es" sz="3600" spc="-1" strike="noStrike" cap="all">
                <a:solidFill>
                  <a:schemeClr val="dk1"/>
                </a:solidFill>
                <a:latin typeface="Nunito Sans"/>
              </a:rPr>
              <a:t>estilo de título </a:t>
            </a:r>
            <a:r>
              <a:rPr b="0" lang="es" sz="3600" spc="-1" strike="noStrike" cap="all">
                <a:solidFill>
                  <a:schemeClr val="dk1"/>
                </a:solidFill>
                <a:latin typeface="Nunito Sans"/>
              </a:rPr>
              <a:t>del patrón</a:t>
            </a:r>
            <a:endParaRPr b="0" lang="en-US" sz="3600" spc="-1" strike="noStrike">
              <a:solidFill>
                <a:schemeClr val="dk1"/>
              </a:solidFill>
              <a:latin typeface="Nunito Sans"/>
            </a:endParaRPr>
          </a:p>
        </p:txBody>
      </p:sp>
      <p:sp>
        <p:nvSpPr>
          <p:cNvPr id="27" name="PlaceHolder 2"/>
          <p:cNvSpPr>
            <a:spLocks noGrp="1"/>
          </p:cNvSpPr>
          <p:nvPr>
            <p:ph type="ftr" idx="10"/>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28" name="PlaceHolder 3"/>
          <p:cNvSpPr>
            <a:spLocks noGrp="1"/>
          </p:cNvSpPr>
          <p:nvPr>
            <p:ph type="dt" idx="11"/>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29" name="PlaceHolder 4"/>
          <p:cNvSpPr>
            <a:spLocks noGrp="1"/>
          </p:cNvSpPr>
          <p:nvPr>
            <p:ph type="sldNum" idx="12"/>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0" name="Conector recto 6"/>
          <p:cNvCxnSpPr/>
          <p:nvPr/>
        </p:nvCxnSpPr>
        <p:spPr>
          <a:xfrm>
            <a:off x="429480" y="0"/>
            <a:ext cx="360" cy="6858360"/>
          </a:xfrm>
          <a:prstGeom prst="straightConnector1">
            <a:avLst/>
          </a:prstGeom>
          <a:ln>
            <a:solidFill>
              <a:srgbClr val="000000"/>
            </a:solidFill>
          </a:ln>
        </p:spPr>
      </p:cxnSp>
      <p:sp>
        <p:nvSpPr>
          <p:cNvPr id="31" name="PlaceHolder 5"/>
          <p:cNvSpPr>
            <a:spLocks noGrp="1"/>
          </p:cNvSpPr>
          <p:nvPr>
            <p:ph type="body"/>
          </p:nvPr>
        </p:nvSpPr>
        <p:spPr>
          <a:xfrm>
            <a:off x="3768840" y="3335400"/>
            <a:ext cx="4659480" cy="1644840"/>
          </a:xfrm>
          <a:prstGeom prst="rect">
            <a:avLst/>
          </a:prstGeom>
          <a:noFill/>
          <a:ln w="0">
            <a:noFill/>
          </a:ln>
        </p:spPr>
        <p:txBody>
          <a:bodyPr lIns="91440" rIns="91440" tIns="45720" bIns="45720" anchor="t">
            <a:noAutofit/>
          </a:bodyPr>
          <a:p>
            <a:pPr indent="0" algn="ctr" defTabSz="914400">
              <a:lnSpc>
                <a:spcPct val="120000"/>
              </a:lnSpc>
              <a:spcBef>
                <a:spcPts val="1001"/>
              </a:spcBef>
              <a:buNone/>
              <a:tabLst>
                <a:tab algn="l" pos="0"/>
              </a:tabLst>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marL="228600" indent="0" algn="ctr" defTabSz="914400">
              <a:lnSpc>
                <a:spcPct val="120000"/>
              </a:lnSpc>
              <a:spcBef>
                <a:spcPts val="499"/>
              </a:spcBef>
              <a:buNone/>
              <a:tabLst>
                <a:tab algn="l" pos="0"/>
              </a:tabLst>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marL="457200" indent="0" algn="ctr" defTabSz="914400">
              <a:lnSpc>
                <a:spcPct val="120000"/>
              </a:lnSpc>
              <a:spcBef>
                <a:spcPts val="499"/>
              </a:spcBef>
              <a:buNone/>
              <a:tabLst>
                <a:tab algn="l" pos="0"/>
              </a:tabLst>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marL="685800" indent="0" algn="ctr" defTabSz="914400">
              <a:lnSpc>
                <a:spcPct val="120000"/>
              </a:lnSpc>
              <a:spcBef>
                <a:spcPts val="499"/>
              </a:spcBef>
              <a:buNone/>
              <a:tabLst>
                <a:tab algn="l" pos="0"/>
              </a:tabLst>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marL="914400" indent="0" algn="ctr" defTabSz="914400">
              <a:lnSpc>
                <a:spcPct val="120000"/>
              </a:lnSpc>
              <a:spcBef>
                <a:spcPts val="499"/>
              </a:spcBef>
              <a:buNone/>
              <a:tabLst>
                <a:tab algn="l" pos="0"/>
              </a:tabLst>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655" r:id="rId2"/>
  </p:sldLayoutIdLst>
</p:sldMaster>
</file>

<file path=ppt/slideMasters/slideMaster4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dk2"/>
        </a:solidFill>
      </p:bgPr>
    </p:bg>
    <p:spTree>
      <p:nvGrpSpPr>
        <p:cNvPr id="1" name=""/>
        <p:cNvGrpSpPr/>
        <p:nvPr/>
      </p:nvGrpSpPr>
      <p:grpSpPr>
        <a:xfrm>
          <a:off x="0" y="0"/>
          <a:ext cx="0" cy="0"/>
          <a:chOff x="0" y="0"/>
          <a:chExt cx="0" cy="0"/>
        </a:xfrm>
      </p:grpSpPr>
      <p:cxnSp>
        <p:nvCxnSpPr>
          <p:cNvPr id="306" name="Conector recto 7"/>
          <p:cNvCxnSpPr/>
          <p:nvPr/>
        </p:nvCxnSpPr>
        <p:spPr>
          <a:xfrm>
            <a:off x="429120" y="163800"/>
            <a:ext cx="11763000" cy="360"/>
          </a:xfrm>
          <a:prstGeom prst="straightConnector1">
            <a:avLst/>
          </a:prstGeom>
          <a:ln>
            <a:solidFill>
              <a:srgbClr val="ffffff"/>
            </a:solidFill>
          </a:ln>
        </p:spPr>
      </p:cxnSp>
      <p:sp>
        <p:nvSpPr>
          <p:cNvPr id="307" name="PlaceHolder 1"/>
          <p:cNvSpPr>
            <a:spLocks noGrp="1"/>
          </p:cNvSpPr>
          <p:nvPr>
            <p:ph type="title"/>
          </p:nvPr>
        </p:nvSpPr>
        <p:spPr>
          <a:xfrm>
            <a:off x="628920" y="5578920"/>
            <a:ext cx="10069200" cy="639720"/>
          </a:xfrm>
          <a:prstGeom prst="rect">
            <a:avLst/>
          </a:prstGeom>
          <a:noFill/>
          <a:ln w="0">
            <a:noFill/>
          </a:ln>
        </p:spPr>
        <p:txBody>
          <a:bodyPr lIns="91440" rIns="91440" tIns="45720" bIns="45720" anchor="b">
            <a:normAutofit/>
          </a:bodyPr>
          <a:p>
            <a:pPr indent="0" defTabSz="914400">
              <a:lnSpc>
                <a:spcPct val="120000"/>
              </a:lnSpc>
              <a:buNone/>
            </a:pPr>
            <a:r>
              <a:rPr b="0" lang="es" sz="1600" spc="-1" strike="noStrike">
                <a:solidFill>
                  <a:schemeClr val="lt1"/>
                </a:solidFill>
                <a:latin typeface="Nunito Sans"/>
              </a:rPr>
              <a:t>Autor de la cita</a:t>
            </a:r>
            <a:endParaRPr b="0" lang="en-US" sz="1600" spc="-1" strike="noStrike">
              <a:solidFill>
                <a:schemeClr val="dk1"/>
              </a:solidFill>
              <a:latin typeface="Nunito Sans"/>
            </a:endParaRPr>
          </a:p>
        </p:txBody>
      </p:sp>
      <p:sp>
        <p:nvSpPr>
          <p:cNvPr id="308" name="PlaceHolder 2"/>
          <p:cNvSpPr>
            <a:spLocks noGrp="1"/>
          </p:cNvSpPr>
          <p:nvPr>
            <p:ph type="ftr" idx="115"/>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lt1"/>
                </a:solidFill>
                <a:latin typeface="Nunito Sans"/>
                <a:ea typeface="바탕"/>
              </a:defRPr>
            </a:lvl1pPr>
          </a:lstStyle>
          <a:p>
            <a:pPr indent="0" algn="r" defTabSz="914400">
              <a:lnSpc>
                <a:spcPct val="100000"/>
              </a:lnSpc>
              <a:buNone/>
            </a:pPr>
            <a:r>
              <a:rPr b="0" lang="es" sz="800" spc="-1" strike="noStrike">
                <a:solidFill>
                  <a:schemeClr val="lt1"/>
                </a:solidFill>
                <a:latin typeface="Nunito Sans"/>
                <a:ea typeface="바탕"/>
              </a:rPr>
              <a:t>&lt;pie de página&gt;</a:t>
            </a:r>
            <a:endParaRPr b="0" lang="es-GT" sz="800" spc="-1" strike="noStrike">
              <a:solidFill>
                <a:srgbClr val="ffffff"/>
              </a:solidFill>
              <a:latin typeface="Times New Roman"/>
            </a:endParaRPr>
          </a:p>
        </p:txBody>
      </p:sp>
      <p:sp>
        <p:nvSpPr>
          <p:cNvPr id="309" name="PlaceHolder 3"/>
          <p:cNvSpPr>
            <a:spLocks noGrp="1"/>
          </p:cNvSpPr>
          <p:nvPr>
            <p:ph type="dt" idx="116"/>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lt1"/>
                </a:solidFill>
                <a:latin typeface="Nunito Sans"/>
                <a:ea typeface="바탕"/>
              </a:defRPr>
            </a:lvl1pPr>
          </a:lstStyle>
          <a:p>
            <a:pPr indent="0" defTabSz="914400">
              <a:lnSpc>
                <a:spcPct val="100000"/>
              </a:lnSpc>
              <a:buNone/>
            </a:pPr>
            <a:r>
              <a:rPr b="0" lang="en-US" sz="800" spc="-1" strike="noStrike">
                <a:solidFill>
                  <a:schemeClr val="lt1"/>
                </a:solidFill>
                <a:latin typeface="Nunito Sans"/>
                <a:ea typeface="바탕"/>
              </a:rPr>
              <a:t>&lt;fecha/hora&gt;</a:t>
            </a:r>
            <a:endParaRPr b="0" lang="es-GT" sz="800" spc="-1" strike="noStrike">
              <a:solidFill>
                <a:srgbClr val="ffffff"/>
              </a:solidFill>
              <a:latin typeface="Times New Roman"/>
            </a:endParaRPr>
          </a:p>
        </p:txBody>
      </p:sp>
      <p:sp>
        <p:nvSpPr>
          <p:cNvPr id="310" name="PlaceHolder 4"/>
          <p:cNvSpPr>
            <a:spLocks noGrp="1"/>
          </p:cNvSpPr>
          <p:nvPr>
            <p:ph type="sldNum" idx="117"/>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ffffff"/>
              </a:solidFill>
              <a:latin typeface="Times New Roman"/>
            </a:endParaRPr>
          </a:p>
        </p:txBody>
      </p:sp>
      <p:cxnSp>
        <p:nvCxnSpPr>
          <p:cNvPr id="311" name="Conector recto 5"/>
          <p:cNvCxnSpPr/>
          <p:nvPr/>
        </p:nvCxnSpPr>
        <p:spPr>
          <a:xfrm>
            <a:off x="429480" y="0"/>
            <a:ext cx="360" cy="6858360"/>
          </a:xfrm>
          <a:prstGeom prst="straightConnector1">
            <a:avLst/>
          </a:prstGeom>
          <a:ln>
            <a:solidFill>
              <a:srgbClr val="ffffff"/>
            </a:solidFill>
          </a:ln>
        </p:spPr>
      </p:cxnSp>
      <p:sp>
        <p:nvSpPr>
          <p:cNvPr id="312" name="PlaceHolder 5"/>
          <p:cNvSpPr>
            <a:spLocks noGrp="1"/>
          </p:cNvSpPr>
          <p:nvPr>
            <p:ph type="body"/>
          </p:nvPr>
        </p:nvSpPr>
        <p:spPr>
          <a:xfrm>
            <a:off x="628920" y="634680"/>
            <a:ext cx="10069200" cy="4799520"/>
          </a:xfrm>
          <a:prstGeom prst="rect">
            <a:avLst/>
          </a:prstGeom>
          <a:noFill/>
          <a:ln w="0">
            <a:noFill/>
          </a:ln>
        </p:spPr>
        <p:txBody>
          <a:bodyPr lIns="91440" rIns="91440" tIns="45720" bIns="45720" anchor="b">
            <a:normAutofit/>
          </a:bodyPr>
          <a:p>
            <a:pPr marL="164520" indent="-164520" defTabSz="914400">
              <a:lnSpc>
                <a:spcPct val="100000"/>
              </a:lnSpc>
              <a:buNone/>
              <a:tabLst>
                <a:tab algn="l" pos="0"/>
              </a:tabLst>
            </a:pPr>
            <a:r>
              <a:rPr b="0" lang="es" sz="3600" spc="-1" strike="noStrike" cap="all">
                <a:solidFill>
                  <a:schemeClr val="lt1"/>
                </a:solidFill>
                <a:latin typeface="Nunito Sans"/>
              </a:rPr>
              <a:t>HAGA CLIC PARA AGREGAR UNA CITA</a:t>
            </a:r>
            <a:endParaRPr b="0" lang="en-US" sz="36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27" r:id="rId2"/>
  </p:sldLayoutIdLst>
</p:sldMaster>
</file>

<file path=ppt/slideMasters/slideMaster4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cxnSp>
        <p:nvCxnSpPr>
          <p:cNvPr id="313" name="Conector recto 3"/>
          <p:cNvCxnSpPr/>
          <p:nvPr/>
        </p:nvCxnSpPr>
        <p:spPr>
          <a:xfrm>
            <a:off x="429120" y="163800"/>
            <a:ext cx="11763000" cy="360"/>
          </a:xfrm>
          <a:prstGeom prst="straightConnector1">
            <a:avLst/>
          </a:prstGeom>
          <a:ln>
            <a:solidFill>
              <a:srgbClr val="000000"/>
            </a:solidFill>
          </a:ln>
        </p:spPr>
      </p:cxnSp>
      <p:sp>
        <p:nvSpPr>
          <p:cNvPr id="314" name="PlaceHolder 1"/>
          <p:cNvSpPr>
            <a:spLocks noGrp="1"/>
          </p:cNvSpPr>
          <p:nvPr>
            <p:ph type="title"/>
          </p:nvPr>
        </p:nvSpPr>
        <p:spPr>
          <a:xfrm>
            <a:off x="633960" y="635040"/>
            <a:ext cx="10923480" cy="112752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315" name="PlaceHolder 2"/>
          <p:cNvSpPr>
            <a:spLocks noGrp="1"/>
          </p:cNvSpPr>
          <p:nvPr>
            <p:ph type="ftr" idx="118"/>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16" name="PlaceHolder 3"/>
          <p:cNvSpPr>
            <a:spLocks noGrp="1"/>
          </p:cNvSpPr>
          <p:nvPr>
            <p:ph type="dt" idx="119"/>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17" name="PlaceHolder 4"/>
          <p:cNvSpPr>
            <a:spLocks noGrp="1"/>
          </p:cNvSpPr>
          <p:nvPr>
            <p:ph type="sldNum" idx="120"/>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18" name="Conector recto 2"/>
          <p:cNvCxnSpPr/>
          <p:nvPr/>
        </p:nvCxnSpPr>
        <p:spPr>
          <a:xfrm>
            <a:off x="429480" y="0"/>
            <a:ext cx="360" cy="6858360"/>
          </a:xfrm>
          <a:prstGeom prst="straightConnector1">
            <a:avLst/>
          </a:prstGeom>
          <a:ln>
            <a:solidFill>
              <a:srgbClr val="000000"/>
            </a:solidFill>
          </a:ln>
        </p:spPr>
      </p:cxnSp>
      <p:sp>
        <p:nvSpPr>
          <p:cNvPr id="319" name="PlaceHolder 5"/>
          <p:cNvSpPr>
            <a:spLocks noGrp="1"/>
          </p:cNvSpPr>
          <p:nvPr>
            <p:ph type="body"/>
          </p:nvPr>
        </p:nvSpPr>
        <p:spPr>
          <a:xfrm>
            <a:off x="633960" y="2129400"/>
            <a:ext cx="5266800" cy="40939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320" name="PlaceHolder 6"/>
          <p:cNvSpPr>
            <a:spLocks noGrp="1"/>
          </p:cNvSpPr>
          <p:nvPr>
            <p:ph type="body"/>
          </p:nvPr>
        </p:nvSpPr>
        <p:spPr>
          <a:xfrm>
            <a:off x="6290640" y="2128680"/>
            <a:ext cx="5266800" cy="40939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29" r:id="rId2"/>
  </p:sldLayoutIdLst>
</p:sldMaster>
</file>

<file path=ppt/slideMasters/slideMaster4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cxnSp>
        <p:nvCxnSpPr>
          <p:cNvPr id="321" name="Conector recto 5"/>
          <p:cNvCxnSpPr/>
          <p:nvPr/>
        </p:nvCxnSpPr>
        <p:spPr>
          <a:xfrm>
            <a:off x="429120" y="163800"/>
            <a:ext cx="11763000" cy="360"/>
          </a:xfrm>
          <a:prstGeom prst="straightConnector1">
            <a:avLst/>
          </a:prstGeom>
          <a:ln>
            <a:solidFill>
              <a:srgbClr val="000000"/>
            </a:solidFill>
          </a:ln>
        </p:spPr>
      </p:cxnSp>
      <p:sp>
        <p:nvSpPr>
          <p:cNvPr id="322" name="PlaceHolder 1"/>
          <p:cNvSpPr>
            <a:spLocks noGrp="1"/>
          </p:cNvSpPr>
          <p:nvPr>
            <p:ph type="title"/>
          </p:nvPr>
        </p:nvSpPr>
        <p:spPr>
          <a:xfrm>
            <a:off x="633960" y="641160"/>
            <a:ext cx="10923480" cy="688680"/>
          </a:xfrm>
          <a:prstGeom prst="rect">
            <a:avLst/>
          </a:prstGeom>
          <a:noFill/>
          <a:ln w="0">
            <a:noFill/>
          </a:ln>
        </p:spPr>
        <p:txBody>
          <a:bodyPr lIns="91440" rIns="91440" tIns="45720" bIns="45720" anchor="t">
            <a:normAutofit fontScale="78055"/>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323" name="PlaceHolder 2"/>
          <p:cNvSpPr>
            <a:spLocks noGrp="1"/>
          </p:cNvSpPr>
          <p:nvPr>
            <p:ph type="ftr" idx="121"/>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24" name="PlaceHolder 3"/>
          <p:cNvSpPr>
            <a:spLocks noGrp="1"/>
          </p:cNvSpPr>
          <p:nvPr>
            <p:ph type="dt" idx="122"/>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25" name="PlaceHolder 4"/>
          <p:cNvSpPr>
            <a:spLocks noGrp="1"/>
          </p:cNvSpPr>
          <p:nvPr>
            <p:ph type="sldNum" idx="123"/>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326" name="PlaceHolder 5"/>
          <p:cNvSpPr>
            <a:spLocks noGrp="1"/>
          </p:cNvSpPr>
          <p:nvPr>
            <p:ph type="body"/>
          </p:nvPr>
        </p:nvSpPr>
        <p:spPr>
          <a:xfrm>
            <a:off x="633600" y="1456560"/>
            <a:ext cx="5266440" cy="688680"/>
          </a:xfrm>
          <a:prstGeom prst="rect">
            <a:avLst/>
          </a:prstGeom>
          <a:noFill/>
          <a:ln w="0">
            <a:noFill/>
          </a:ln>
        </p:spPr>
        <p:txBody>
          <a:bodyPr lIns="91440" rIns="91440" tIns="45720" bIns="45720" anchor="b">
            <a:normAutofit/>
          </a:bodyPr>
          <a:p>
            <a:pPr indent="0" defTabSz="914400">
              <a:lnSpc>
                <a:spcPct val="90000"/>
              </a:lnSpc>
              <a:spcBef>
                <a:spcPts val="1001"/>
              </a:spcBef>
              <a:buNone/>
              <a:tabLst>
                <a:tab algn="l" pos="0"/>
              </a:tabLst>
            </a:pPr>
            <a:r>
              <a:rPr b="1" lang="es" sz="1400" spc="-1" strike="noStrike" cap="all">
                <a:solidFill>
                  <a:schemeClr val="dk1"/>
                </a:solidFill>
                <a:latin typeface="Nunito Sans"/>
              </a:rPr>
              <a:t>Haga clic para modificar los estilos de texto del patrón</a:t>
            </a:r>
            <a:endParaRPr b="0" lang="en-US" sz="1400" spc="-1" strike="noStrike">
              <a:solidFill>
                <a:schemeClr val="dk1"/>
              </a:solidFill>
              <a:latin typeface="Nunito Sans"/>
            </a:endParaRPr>
          </a:p>
        </p:txBody>
      </p:sp>
      <p:sp>
        <p:nvSpPr>
          <p:cNvPr id="327" name="PlaceHolder 6"/>
          <p:cNvSpPr>
            <a:spLocks noGrp="1"/>
          </p:cNvSpPr>
          <p:nvPr>
            <p:ph type="body"/>
          </p:nvPr>
        </p:nvSpPr>
        <p:spPr>
          <a:xfrm>
            <a:off x="633600" y="2271960"/>
            <a:ext cx="5266800" cy="39445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
        <p:nvSpPr>
          <p:cNvPr id="328" name="PlaceHolder 7"/>
          <p:cNvSpPr>
            <a:spLocks noGrp="1"/>
          </p:cNvSpPr>
          <p:nvPr>
            <p:ph type="body"/>
          </p:nvPr>
        </p:nvSpPr>
        <p:spPr>
          <a:xfrm>
            <a:off x="6286680" y="1456560"/>
            <a:ext cx="5271120" cy="688680"/>
          </a:xfrm>
          <a:prstGeom prst="rect">
            <a:avLst/>
          </a:prstGeom>
          <a:noFill/>
          <a:ln w="0">
            <a:noFill/>
          </a:ln>
        </p:spPr>
        <p:txBody>
          <a:bodyPr lIns="91440" rIns="91440" tIns="45720" bIns="45720" anchor="b">
            <a:normAutofit/>
          </a:bodyPr>
          <a:p>
            <a:pPr indent="0" defTabSz="914400">
              <a:lnSpc>
                <a:spcPct val="90000"/>
              </a:lnSpc>
              <a:spcBef>
                <a:spcPts val="1001"/>
              </a:spcBef>
              <a:buNone/>
              <a:tabLst>
                <a:tab algn="l" pos="0"/>
              </a:tabLst>
            </a:pPr>
            <a:r>
              <a:rPr b="1" lang="es" sz="1400" spc="-1" strike="noStrike" cap="all">
                <a:solidFill>
                  <a:schemeClr val="dk1"/>
                </a:solidFill>
                <a:latin typeface="Nunito Sans"/>
              </a:rPr>
              <a:t>Haga clic para modificar los estilos de texto del patrón</a:t>
            </a:r>
            <a:endParaRPr b="0" lang="en-US" sz="1400" spc="-1" strike="noStrike">
              <a:solidFill>
                <a:schemeClr val="dk1"/>
              </a:solidFill>
              <a:latin typeface="Nunito Sans"/>
            </a:endParaRPr>
          </a:p>
        </p:txBody>
      </p:sp>
      <p:sp>
        <p:nvSpPr>
          <p:cNvPr id="329" name="PlaceHolder 8"/>
          <p:cNvSpPr>
            <a:spLocks noGrp="1"/>
          </p:cNvSpPr>
          <p:nvPr>
            <p:ph type="body"/>
          </p:nvPr>
        </p:nvSpPr>
        <p:spPr>
          <a:xfrm>
            <a:off x="6289920" y="2271960"/>
            <a:ext cx="5266800" cy="39445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330" name="Conector recto 3"/>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31" r:id="rId2"/>
  </p:sldLayoutIdLst>
</p:sldMaster>
</file>

<file path=ppt/slideMasters/slideMaster4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cxnSp>
        <p:nvCxnSpPr>
          <p:cNvPr id="331" name="Conector recto 6"/>
          <p:cNvCxnSpPr/>
          <p:nvPr/>
        </p:nvCxnSpPr>
        <p:spPr>
          <a:xfrm>
            <a:off x="429120" y="163800"/>
            <a:ext cx="11763000" cy="360"/>
          </a:xfrm>
          <a:prstGeom prst="straightConnector1">
            <a:avLst/>
          </a:prstGeom>
          <a:ln>
            <a:solidFill>
              <a:srgbClr val="000000"/>
            </a:solidFill>
          </a:ln>
        </p:spPr>
      </p:cxnSp>
      <p:sp>
        <p:nvSpPr>
          <p:cNvPr id="332" name="PlaceHolder 1"/>
          <p:cNvSpPr>
            <a:spLocks noGrp="1"/>
          </p:cNvSpPr>
          <p:nvPr>
            <p:ph type="title"/>
          </p:nvPr>
        </p:nvSpPr>
        <p:spPr>
          <a:xfrm>
            <a:off x="633960" y="635040"/>
            <a:ext cx="10923480" cy="1127520"/>
          </a:xfrm>
          <a:prstGeom prst="rect">
            <a:avLst/>
          </a:prstGeom>
          <a:noFill/>
          <a:ln w="0">
            <a:noFill/>
          </a:ln>
        </p:spPr>
        <p:txBody>
          <a:bodyPr lIns="91440" rIns="91440" tIns="45720" bIns="45720" anchor="t">
            <a:norm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333" name="PlaceHolder 2"/>
          <p:cNvSpPr>
            <a:spLocks noGrp="1"/>
          </p:cNvSpPr>
          <p:nvPr>
            <p:ph type="ftr" idx="124"/>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34" name="PlaceHolder 3"/>
          <p:cNvSpPr>
            <a:spLocks noGrp="1"/>
          </p:cNvSpPr>
          <p:nvPr>
            <p:ph type="dt" idx="125"/>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35" name="PlaceHolder 4"/>
          <p:cNvSpPr>
            <a:spLocks noGrp="1"/>
          </p:cNvSpPr>
          <p:nvPr>
            <p:ph type="sldNum" idx="126"/>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36" name="Conector recto 5"/>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33" r:id="rId2"/>
  </p:sldLayoutIdLst>
</p:sldMaster>
</file>

<file path=ppt/slideMasters/slideMaster4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cxnSp>
        <p:nvCxnSpPr>
          <p:cNvPr id="338" name="Conector recto 4"/>
          <p:cNvCxnSpPr/>
          <p:nvPr/>
        </p:nvCxnSpPr>
        <p:spPr>
          <a:xfrm>
            <a:off x="429120" y="163800"/>
            <a:ext cx="11763000" cy="360"/>
          </a:xfrm>
          <a:prstGeom prst="straightConnector1">
            <a:avLst/>
          </a:prstGeom>
          <a:ln>
            <a:solidFill>
              <a:srgbClr val="000000"/>
            </a:solidFill>
          </a:ln>
        </p:spPr>
      </p:cxnSp>
      <p:sp>
        <p:nvSpPr>
          <p:cNvPr id="339" name="PlaceHolder 1"/>
          <p:cNvSpPr>
            <a:spLocks noGrp="1"/>
          </p:cNvSpPr>
          <p:nvPr>
            <p:ph type="ftr" idx="127"/>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40" name="PlaceHolder 2"/>
          <p:cNvSpPr>
            <a:spLocks noGrp="1"/>
          </p:cNvSpPr>
          <p:nvPr>
            <p:ph type="dt" idx="128"/>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41" name="PlaceHolder 3"/>
          <p:cNvSpPr>
            <a:spLocks noGrp="1"/>
          </p:cNvSpPr>
          <p:nvPr>
            <p:ph type="sldNum" idx="129"/>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42" name="Conector recto 6"/>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35" r:id="rId2"/>
  </p:sldLayoutIdLst>
</p:sldMaster>
</file>

<file path=ppt/slideMasters/slideMaster4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schemeClr>
        </a:solidFill>
      </p:bgPr>
    </p:bg>
    <p:spTree>
      <p:nvGrpSpPr>
        <p:cNvPr id="1" name=""/>
        <p:cNvGrpSpPr/>
        <p:nvPr/>
      </p:nvGrpSpPr>
      <p:grpSpPr>
        <a:xfrm>
          <a:off x="0" y="0"/>
          <a:ext cx="0" cy="0"/>
          <a:chOff x="0" y="0"/>
          <a:chExt cx="0" cy="0"/>
        </a:xfrm>
      </p:grpSpPr>
      <p:sp>
        <p:nvSpPr>
          <p:cNvPr id="343" name="PlaceHolder 1"/>
          <p:cNvSpPr>
            <a:spLocks noGrp="1"/>
          </p:cNvSpPr>
          <p:nvPr>
            <p:ph type="title"/>
          </p:nvPr>
        </p:nvSpPr>
        <p:spPr>
          <a:xfrm>
            <a:off x="612720" y="1373760"/>
            <a:ext cx="3891960" cy="3331440"/>
          </a:xfrm>
          <a:prstGeom prst="rect">
            <a:avLst/>
          </a:prstGeom>
          <a:noFill/>
          <a:ln w="0">
            <a:noFill/>
          </a:ln>
        </p:spPr>
        <p:txBody>
          <a:bodyPr lIns="91440" rIns="91440" tIns="45720" bIns="45720" anchor="t">
            <a:norm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cxnSp>
        <p:nvCxnSpPr>
          <p:cNvPr id="344" name="Conector recto 4"/>
          <p:cNvCxnSpPr/>
          <p:nvPr/>
        </p:nvCxnSpPr>
        <p:spPr>
          <a:xfrm>
            <a:off x="429120" y="163800"/>
            <a:ext cx="4505040" cy="360"/>
          </a:xfrm>
          <a:prstGeom prst="straightConnector1">
            <a:avLst/>
          </a:prstGeom>
          <a:ln>
            <a:solidFill>
              <a:srgbClr val="000000"/>
            </a:solidFill>
          </a:ln>
        </p:spPr>
      </p:cxnSp>
      <p:sp>
        <p:nvSpPr>
          <p:cNvPr id="345" name="PlaceHolder 2"/>
          <p:cNvSpPr>
            <a:spLocks noGrp="1"/>
          </p:cNvSpPr>
          <p:nvPr>
            <p:ph type="ftr" idx="130"/>
          </p:nvPr>
        </p:nvSpPr>
        <p:spPr>
          <a:xfrm rot="16200000">
            <a:off x="-206748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46" name="PlaceHolder 3"/>
          <p:cNvSpPr>
            <a:spLocks noGrp="1"/>
          </p:cNvSpPr>
          <p:nvPr>
            <p:ph type="dt" idx="131"/>
          </p:nvPr>
        </p:nvSpPr>
        <p:spPr>
          <a:xfrm rot="16200000">
            <a:off x="-537120" y="5265720"/>
            <a:ext cx="1494000" cy="42012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47" name="PlaceHolder 4"/>
          <p:cNvSpPr>
            <a:spLocks noGrp="1"/>
          </p:cNvSpPr>
          <p:nvPr>
            <p:ph type="sldNum" idx="132"/>
          </p:nvPr>
        </p:nvSpPr>
        <p:spPr>
          <a:xfrm>
            <a:off x="-360" y="649296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348" name="PlaceHolder 5"/>
          <p:cNvSpPr>
            <a:spLocks noGrp="1"/>
          </p:cNvSpPr>
          <p:nvPr>
            <p:ph type="body"/>
          </p:nvPr>
        </p:nvSpPr>
        <p:spPr>
          <a:xfrm>
            <a:off x="5111640" y="0"/>
            <a:ext cx="708012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cxnSp>
        <p:nvCxnSpPr>
          <p:cNvPr id="349" name="Conector recto 9"/>
          <p:cNvCxnSpPr/>
          <p:nvPr/>
        </p:nvCxnSpPr>
        <p:spPr>
          <a:xfrm>
            <a:off x="4933800" y="0"/>
            <a:ext cx="360" cy="6858360"/>
          </a:xfrm>
          <a:prstGeom prst="straightConnector1">
            <a:avLst/>
          </a:prstGeom>
          <a:ln>
            <a:solidFill>
              <a:srgbClr val="000000"/>
            </a:solidFill>
          </a:ln>
        </p:spPr>
      </p:cxnSp>
      <p:cxnSp>
        <p:nvCxnSpPr>
          <p:cNvPr id="350" name="Conector recto 11"/>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37" r:id="rId3"/>
  </p:sldLayoutIdLst>
</p:sldMaster>
</file>

<file path=ppt/slideMasters/slideMaster4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351" name="PlaceHolder 1"/>
          <p:cNvSpPr>
            <a:spLocks noGrp="1"/>
          </p:cNvSpPr>
          <p:nvPr>
            <p:ph type="title"/>
          </p:nvPr>
        </p:nvSpPr>
        <p:spPr>
          <a:xfrm>
            <a:off x="633960" y="635040"/>
            <a:ext cx="4096800" cy="187380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352" name="PlaceHolder 2"/>
          <p:cNvSpPr>
            <a:spLocks noGrp="1"/>
          </p:cNvSpPr>
          <p:nvPr>
            <p:ph type="ftr" idx="133"/>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53" name="PlaceHolder 3"/>
          <p:cNvSpPr>
            <a:spLocks noGrp="1"/>
          </p:cNvSpPr>
          <p:nvPr>
            <p:ph type="dt" idx="134"/>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54" name="PlaceHolder 4"/>
          <p:cNvSpPr>
            <a:spLocks noGrp="1"/>
          </p:cNvSpPr>
          <p:nvPr>
            <p:ph type="sldNum" idx="135"/>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55" name="Conector recto 8"/>
          <p:cNvCxnSpPr/>
          <p:nvPr/>
        </p:nvCxnSpPr>
        <p:spPr>
          <a:xfrm>
            <a:off x="429120" y="163800"/>
            <a:ext cx="11763000" cy="360"/>
          </a:xfrm>
          <a:prstGeom prst="straightConnector1">
            <a:avLst/>
          </a:prstGeom>
          <a:ln>
            <a:solidFill>
              <a:srgbClr val="000000"/>
            </a:solidFill>
          </a:ln>
        </p:spPr>
      </p:cxnSp>
      <p:sp>
        <p:nvSpPr>
          <p:cNvPr id="356" name="PlaceHolder 5"/>
          <p:cNvSpPr>
            <a:spLocks noGrp="1"/>
          </p:cNvSpPr>
          <p:nvPr>
            <p:ph type="body"/>
          </p:nvPr>
        </p:nvSpPr>
        <p:spPr>
          <a:xfrm>
            <a:off x="633960" y="2866680"/>
            <a:ext cx="4096800" cy="298908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p:txBody>
      </p:sp>
      <p:sp>
        <p:nvSpPr>
          <p:cNvPr id="357" name="PlaceHolder 6"/>
          <p:cNvSpPr>
            <a:spLocks noGrp="1"/>
          </p:cNvSpPr>
          <p:nvPr>
            <p:ph type="body"/>
          </p:nvPr>
        </p:nvSpPr>
        <p:spPr>
          <a:xfrm>
            <a:off x="5062320" y="635040"/>
            <a:ext cx="6495120" cy="5857200"/>
          </a:xfrm>
          <a:prstGeom prst="rect">
            <a:avLst/>
          </a:prstGeom>
          <a:noFill/>
          <a:ln w="0">
            <a:noFill/>
          </a:ln>
        </p:spPr>
        <p:txBody>
          <a:bodyPr lIns="91440" rIns="91440" tIns="45720" bIns="45720" anchor="t">
            <a:norm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358" name="Conector recto 7"/>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39" r:id="rId2"/>
  </p:sldLayoutIdLst>
</p:sldMaster>
</file>

<file path=ppt/slideMasters/slideMaster4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359" name="PlaceHolder 1"/>
          <p:cNvSpPr>
            <a:spLocks noGrp="1"/>
          </p:cNvSpPr>
          <p:nvPr>
            <p:ph type="ftr" idx="136"/>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60" name="PlaceHolder 2"/>
          <p:cNvSpPr>
            <a:spLocks noGrp="1"/>
          </p:cNvSpPr>
          <p:nvPr>
            <p:ph type="dt" idx="137"/>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61" name="PlaceHolder 3"/>
          <p:cNvSpPr>
            <a:spLocks noGrp="1"/>
          </p:cNvSpPr>
          <p:nvPr>
            <p:ph type="sldNum" idx="138"/>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62" name="Conector recto 8"/>
          <p:cNvCxnSpPr/>
          <p:nvPr/>
        </p:nvCxnSpPr>
        <p:spPr>
          <a:xfrm>
            <a:off x="429120" y="163800"/>
            <a:ext cx="11763000" cy="360"/>
          </a:xfrm>
          <a:prstGeom prst="straightConnector1">
            <a:avLst/>
          </a:prstGeom>
          <a:ln>
            <a:solidFill>
              <a:srgbClr val="000000"/>
            </a:solidFill>
          </a:ln>
        </p:spPr>
      </p:cxnSp>
      <p:cxnSp>
        <p:nvCxnSpPr>
          <p:cNvPr id="363" name="Conector recto 7"/>
          <p:cNvCxnSpPr/>
          <p:nvPr/>
        </p:nvCxnSpPr>
        <p:spPr>
          <a:xfrm>
            <a:off x="429480" y="0"/>
            <a:ext cx="360" cy="6858360"/>
          </a:xfrm>
          <a:prstGeom prst="straightConnector1">
            <a:avLst/>
          </a:prstGeom>
          <a:ln>
            <a:solidFill>
              <a:srgbClr val="000000"/>
            </a:solidFill>
          </a:ln>
        </p:spPr>
      </p:cxnSp>
      <p:sp>
        <p:nvSpPr>
          <p:cNvPr id="364" name="PlaceHolder 4"/>
          <p:cNvSpPr>
            <a:spLocks noGrp="1"/>
          </p:cNvSpPr>
          <p:nvPr>
            <p:ph type="title"/>
          </p:nvPr>
        </p:nvSpPr>
        <p:spPr>
          <a:xfrm>
            <a:off x="612720" y="635040"/>
            <a:ext cx="3595320" cy="1761840"/>
          </a:xfrm>
          <a:prstGeom prst="rect">
            <a:avLst/>
          </a:prstGeom>
          <a:noFill/>
          <a:ln w="0">
            <a:noFill/>
          </a:ln>
        </p:spPr>
        <p:txBody>
          <a:bodyPr lIns="91440" rIns="91440" tIns="45720" bIns="45720" anchor="t">
            <a:normAutofit fontScale="84166"/>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365" name="PlaceHolder 5"/>
          <p:cNvSpPr>
            <a:spLocks noGrp="1"/>
          </p:cNvSpPr>
          <p:nvPr>
            <p:ph type="body"/>
          </p:nvPr>
        </p:nvSpPr>
        <p:spPr>
          <a:xfrm>
            <a:off x="612720" y="2521440"/>
            <a:ext cx="3585240" cy="3700800"/>
          </a:xfrm>
          <a:prstGeom prst="rect">
            <a:avLst/>
          </a:prstGeom>
          <a:noFill/>
          <a:ln w="0">
            <a:noFill/>
          </a:ln>
        </p:spPr>
        <p:txBody>
          <a:bodyPr lIns="91440" rIns="91440" tIns="45720" bIns="45720" anchor="b">
            <a:normAutofit/>
          </a:bodyPr>
          <a:p>
            <a:pPr indent="0" defTabSz="914400">
              <a:lnSpc>
                <a:spcPct val="120000"/>
              </a:lnSpc>
              <a:spcBef>
                <a:spcPts val="1001"/>
              </a:spcBef>
              <a:buNone/>
              <a:tabLst>
                <a:tab algn="l" pos="0"/>
              </a:tabLst>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p:txBody>
      </p:sp>
      <p:sp>
        <p:nvSpPr>
          <p:cNvPr id="366" name="PlaceHolder 6"/>
          <p:cNvSpPr>
            <a:spLocks noGrp="1"/>
          </p:cNvSpPr>
          <p:nvPr>
            <p:ph type="body"/>
          </p:nvPr>
        </p:nvSpPr>
        <p:spPr>
          <a:xfrm>
            <a:off x="5340600" y="635040"/>
            <a:ext cx="6139440" cy="5587200"/>
          </a:xfrm>
          <a:prstGeom prst="rect">
            <a:avLst/>
          </a:prstGeom>
          <a:blipFill rotWithShape="0">
            <a:blip r:embed="rId2">
              <a:alphaModFix amt="60000"/>
            </a:blip>
            <a:stretch/>
          </a:blipFill>
          <a:ln w="0">
            <a:noFill/>
          </a:ln>
        </p:spPr>
        <p:txBody>
          <a:bodyPr lIns="90000" rIns="90000" tIns="45000" bIns="45000" anchor="t">
            <a:norm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41" r:id="rId3"/>
  </p:sldLayoutIdLst>
</p:sldMaster>
</file>

<file path=ppt/slideMasters/slideMaster4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367" name="PlaceHolder 1"/>
          <p:cNvSpPr>
            <a:spLocks noGrp="1"/>
          </p:cNvSpPr>
          <p:nvPr>
            <p:ph type="title"/>
          </p:nvPr>
        </p:nvSpPr>
        <p:spPr>
          <a:xfrm>
            <a:off x="633960" y="1373760"/>
            <a:ext cx="10906560" cy="1606680"/>
          </a:xfrm>
          <a:prstGeom prst="rect">
            <a:avLst/>
          </a:prstGeom>
          <a:noFill/>
          <a:ln w="0">
            <a:noFill/>
          </a:ln>
        </p:spPr>
        <p:txBody>
          <a:bodyPr lIns="91440" rIns="91440" tIns="45720" bIns="45720" anchor="b">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368" name="PlaceHolder 2"/>
          <p:cNvSpPr>
            <a:spLocks noGrp="1"/>
          </p:cNvSpPr>
          <p:nvPr>
            <p:ph type="ftr" idx="139"/>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69" name="PlaceHolder 3"/>
          <p:cNvSpPr>
            <a:spLocks noGrp="1"/>
          </p:cNvSpPr>
          <p:nvPr>
            <p:ph type="dt" idx="140"/>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70" name="PlaceHolder 4"/>
          <p:cNvSpPr>
            <a:spLocks noGrp="1"/>
          </p:cNvSpPr>
          <p:nvPr>
            <p:ph type="sldNum" idx="141"/>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71" name="Conector recto 6"/>
          <p:cNvCxnSpPr/>
          <p:nvPr/>
        </p:nvCxnSpPr>
        <p:spPr>
          <a:xfrm>
            <a:off x="429120" y="163800"/>
            <a:ext cx="11763000" cy="360"/>
          </a:xfrm>
          <a:prstGeom prst="straightConnector1">
            <a:avLst/>
          </a:prstGeom>
          <a:ln>
            <a:solidFill>
              <a:srgbClr val="000000"/>
            </a:solidFill>
          </a:ln>
        </p:spPr>
      </p:cxnSp>
      <p:sp>
        <p:nvSpPr>
          <p:cNvPr id="372" name="PlaceHolder 5"/>
          <p:cNvSpPr>
            <a:spLocks noGrp="1"/>
          </p:cNvSpPr>
          <p:nvPr>
            <p:ph type="body"/>
          </p:nvPr>
        </p:nvSpPr>
        <p:spPr>
          <a:xfrm>
            <a:off x="633600" y="3615120"/>
            <a:ext cx="10906560" cy="260748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1400" spc="-1" strike="noStrike">
                <a:solidFill>
                  <a:schemeClr val="dk1"/>
                </a:solidFill>
                <a:latin typeface="Nunito Sans"/>
              </a:rPr>
              <a:t>Hacer clic para editar estilos de texto maestro</a:t>
            </a:r>
            <a:endParaRPr b="0" lang="en-US" sz="1400" spc="-1" strike="noStrike">
              <a:solidFill>
                <a:schemeClr val="dk1"/>
              </a:solidFill>
              <a:latin typeface="Nunito Sans"/>
            </a:endParaRPr>
          </a:p>
          <a:p>
            <a:pPr marL="228600" indent="0" defTabSz="914400">
              <a:lnSpc>
                <a:spcPct val="120000"/>
              </a:lnSpc>
              <a:spcBef>
                <a:spcPts val="499"/>
              </a:spcBef>
              <a:buNone/>
              <a:tabLst>
                <a:tab algn="l" pos="0"/>
              </a:tabLst>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marL="457200" indent="0" defTabSz="914400">
              <a:lnSpc>
                <a:spcPct val="120000"/>
              </a:lnSpc>
              <a:spcBef>
                <a:spcPts val="499"/>
              </a:spcBef>
              <a:buNone/>
              <a:tabLst>
                <a:tab algn="l" pos="0"/>
              </a:tabLst>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marL="685800" indent="0" defTabSz="914400">
              <a:lnSpc>
                <a:spcPct val="120000"/>
              </a:lnSpc>
              <a:spcBef>
                <a:spcPts val="499"/>
              </a:spcBef>
              <a:buNone/>
              <a:tabLst>
                <a:tab algn="l" pos="0"/>
              </a:tabLst>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marL="914400" indent="0" defTabSz="914400">
              <a:lnSpc>
                <a:spcPct val="120000"/>
              </a:lnSpc>
              <a:spcBef>
                <a:spcPts val="499"/>
              </a:spcBef>
              <a:buNone/>
              <a:tabLst>
                <a:tab algn="l" pos="0"/>
              </a:tabLst>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373" name="Conector recto 2"/>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43" r:id="rId2"/>
  </p:sldLayoutIdLst>
</p:sldMaster>
</file>

<file path=ppt/slideMasters/slideMaster4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cxnSp>
        <p:nvCxnSpPr>
          <p:cNvPr id="374" name="Conector recto 7"/>
          <p:cNvCxnSpPr/>
          <p:nvPr/>
        </p:nvCxnSpPr>
        <p:spPr>
          <a:xfrm>
            <a:off x="429120" y="163800"/>
            <a:ext cx="11763000" cy="360"/>
          </a:xfrm>
          <a:prstGeom prst="straightConnector1">
            <a:avLst/>
          </a:prstGeom>
          <a:ln>
            <a:solidFill>
              <a:srgbClr val="000000"/>
            </a:solidFill>
          </a:ln>
        </p:spPr>
      </p:cxnSp>
      <p:sp>
        <p:nvSpPr>
          <p:cNvPr id="375" name="PlaceHolder 1"/>
          <p:cNvSpPr>
            <a:spLocks noGrp="1"/>
          </p:cNvSpPr>
          <p:nvPr>
            <p:ph type="title"/>
          </p:nvPr>
        </p:nvSpPr>
        <p:spPr>
          <a:xfrm>
            <a:off x="612720" y="1953720"/>
            <a:ext cx="8430480" cy="1841760"/>
          </a:xfrm>
          <a:prstGeom prst="rect">
            <a:avLst/>
          </a:prstGeom>
          <a:noFill/>
          <a:ln w="0">
            <a:noFill/>
          </a:ln>
        </p:spPr>
        <p:txBody>
          <a:bodyPr lIns="91440" rIns="91440" tIns="45720" bIns="45720" anchor="b">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376" name="PlaceHolder 2"/>
          <p:cNvSpPr>
            <a:spLocks noGrp="1"/>
          </p:cNvSpPr>
          <p:nvPr>
            <p:ph type="ftr" idx="142"/>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77" name="PlaceHolder 3"/>
          <p:cNvSpPr>
            <a:spLocks noGrp="1"/>
          </p:cNvSpPr>
          <p:nvPr>
            <p:ph type="dt" idx="143"/>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lt1"/>
                </a:solidFill>
                <a:latin typeface="Nunito Sans"/>
                <a:ea typeface="바탕"/>
              </a:defRPr>
            </a:lvl1pPr>
          </a:lstStyle>
          <a:p>
            <a:pPr indent="0" defTabSz="914400">
              <a:lnSpc>
                <a:spcPct val="100000"/>
              </a:lnSpc>
              <a:buNone/>
            </a:pPr>
            <a:r>
              <a:rPr b="0" lang="en-US" sz="800" spc="-1" strike="noStrike">
                <a:solidFill>
                  <a:schemeClr val="lt1"/>
                </a:solidFill>
                <a:latin typeface="Nunito Sans"/>
                <a:ea typeface="바탕"/>
              </a:rPr>
              <a:t>&lt;fecha/hora&gt;</a:t>
            </a:r>
            <a:endParaRPr b="0" lang="es-GT" sz="800" spc="-1" strike="noStrike">
              <a:solidFill>
                <a:srgbClr val="000000"/>
              </a:solidFill>
              <a:latin typeface="Times New Roman"/>
            </a:endParaRPr>
          </a:p>
        </p:txBody>
      </p:sp>
      <p:sp>
        <p:nvSpPr>
          <p:cNvPr id="378" name="PlaceHolder 4"/>
          <p:cNvSpPr>
            <a:spLocks noGrp="1"/>
          </p:cNvSpPr>
          <p:nvPr>
            <p:ph type="sldNum" idx="144"/>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79" name="Conector recto 2"/>
          <p:cNvCxnSpPr/>
          <p:nvPr/>
        </p:nvCxnSpPr>
        <p:spPr>
          <a:xfrm>
            <a:off x="429480" y="0"/>
            <a:ext cx="360" cy="6858360"/>
          </a:xfrm>
          <a:prstGeom prst="straightConnector1">
            <a:avLst/>
          </a:prstGeom>
          <a:ln>
            <a:solidFill>
              <a:srgbClr val="000000"/>
            </a:solidFill>
          </a:ln>
        </p:spPr>
      </p:cxnSp>
      <p:sp>
        <p:nvSpPr>
          <p:cNvPr id="380" name="PlaceHolder 5"/>
          <p:cNvSpPr>
            <a:spLocks noGrp="1"/>
          </p:cNvSpPr>
          <p:nvPr>
            <p:ph type="body"/>
          </p:nvPr>
        </p:nvSpPr>
        <p:spPr>
          <a:xfrm>
            <a:off x="612720" y="3971160"/>
            <a:ext cx="8430120" cy="2251440"/>
          </a:xfrm>
          <a:prstGeom prst="rect">
            <a:avLst/>
          </a:prstGeom>
          <a:noFill/>
          <a:ln w="0">
            <a:noFill/>
          </a:ln>
        </p:spPr>
        <p:txBody>
          <a:bodyPr lIns="91440" rIns="91440" tIns="45720" bIns="45720" anchor="b">
            <a:noAutofit/>
          </a:bodyPr>
          <a:p>
            <a:pPr indent="0" defTabSz="914400">
              <a:lnSpc>
                <a:spcPct val="120000"/>
              </a:lnSpc>
              <a:spcBef>
                <a:spcPts val="1001"/>
              </a:spcBef>
              <a:buNone/>
              <a:tabLst>
                <a:tab algn="l" pos="0"/>
              </a:tabLst>
            </a:pPr>
            <a:r>
              <a:rPr b="0" lang="es" sz="1400" spc="-1" strike="noStrike">
                <a:solidFill>
                  <a:schemeClr val="dk1"/>
                </a:solidFill>
                <a:latin typeface="Nunito Sans"/>
              </a:rPr>
              <a:t>Hacer clic para editar estilos de texto maestro</a:t>
            </a:r>
            <a:endParaRPr b="0" lang="en-US" sz="1400" spc="-1" strike="noStrike">
              <a:solidFill>
                <a:schemeClr val="dk1"/>
              </a:solidFill>
              <a:latin typeface="Nunito Sans"/>
            </a:endParaRPr>
          </a:p>
          <a:p>
            <a:pPr marL="228600" indent="0" defTabSz="914400">
              <a:lnSpc>
                <a:spcPct val="120000"/>
              </a:lnSpc>
              <a:spcBef>
                <a:spcPts val="499"/>
              </a:spcBef>
              <a:buNone/>
              <a:tabLst>
                <a:tab algn="l" pos="0"/>
              </a:tabLst>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marL="457200" indent="0" defTabSz="914400">
              <a:lnSpc>
                <a:spcPct val="120000"/>
              </a:lnSpc>
              <a:spcBef>
                <a:spcPts val="499"/>
              </a:spcBef>
              <a:buNone/>
              <a:tabLst>
                <a:tab algn="l" pos="0"/>
              </a:tabLst>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marL="685800" indent="0" defTabSz="914400">
              <a:lnSpc>
                <a:spcPct val="120000"/>
              </a:lnSpc>
              <a:spcBef>
                <a:spcPts val="499"/>
              </a:spcBef>
              <a:buNone/>
              <a:tabLst>
                <a:tab algn="l" pos="0"/>
              </a:tabLst>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marL="914400" indent="0" defTabSz="914400">
              <a:lnSpc>
                <a:spcPct val="120000"/>
              </a:lnSpc>
              <a:spcBef>
                <a:spcPts val="499"/>
              </a:spcBef>
              <a:buNone/>
              <a:tabLst>
                <a:tab algn="l" pos="0"/>
              </a:tabLst>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45"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 name="PlaceHolder 1"/>
          <p:cNvSpPr>
            <a:spLocks noGrp="1"/>
          </p:cNvSpPr>
          <p:nvPr>
            <p:ph type="title"/>
          </p:nvPr>
        </p:nvSpPr>
        <p:spPr>
          <a:xfrm>
            <a:off x="612720" y="639360"/>
            <a:ext cx="3493440" cy="3456360"/>
          </a:xfrm>
          <a:prstGeom prst="rect">
            <a:avLst/>
          </a:prstGeom>
          <a:noFill/>
          <a:ln w="0">
            <a:noFill/>
          </a:ln>
        </p:spPr>
        <p:txBody>
          <a:bodyPr lIns="91440" rIns="91440" tIns="45720" bIns="45720" anchor="t">
            <a:normAutofit/>
          </a:bodyPr>
          <a:p>
            <a:pPr indent="0" defTabSz="914400">
              <a:lnSpc>
                <a:spcPct val="90000"/>
              </a:lnSpc>
              <a:buNone/>
            </a:pPr>
            <a:r>
              <a:rPr b="0" lang="es" sz="3600" spc="-1" strike="noStrike" cap="all">
                <a:solidFill>
                  <a:schemeClr val="dk1"/>
                </a:solidFill>
                <a:latin typeface="Nunito Sans"/>
              </a:rPr>
              <a:t>Haga clic para </a:t>
            </a:r>
            <a:r>
              <a:rPr b="0" lang="es" sz="3600" spc="-1" strike="noStrike" cap="all">
                <a:solidFill>
                  <a:schemeClr val="dk1"/>
                </a:solidFill>
                <a:latin typeface="Nunito Sans"/>
              </a:rPr>
              <a:t>modificar el </a:t>
            </a:r>
            <a:r>
              <a:rPr b="0" lang="es" sz="3600" spc="-1" strike="noStrike" cap="all">
                <a:solidFill>
                  <a:schemeClr val="dk1"/>
                </a:solidFill>
                <a:latin typeface="Nunito Sans"/>
              </a:rPr>
              <a:t>estilo de título </a:t>
            </a:r>
            <a:r>
              <a:rPr b="0" lang="es" sz="3600" spc="-1" strike="noStrike" cap="all">
                <a:solidFill>
                  <a:schemeClr val="dk1"/>
                </a:solidFill>
                <a:latin typeface="Nunito Sans"/>
              </a:rPr>
              <a:t>del patrón</a:t>
            </a:r>
            <a:endParaRPr b="0" lang="en-US" sz="3600" spc="-1" strike="noStrike">
              <a:solidFill>
                <a:schemeClr val="dk1"/>
              </a:solidFill>
              <a:latin typeface="Nunito Sans"/>
            </a:endParaRPr>
          </a:p>
        </p:txBody>
      </p:sp>
      <p:sp>
        <p:nvSpPr>
          <p:cNvPr id="33" name="PlaceHolder 2"/>
          <p:cNvSpPr>
            <a:spLocks noGrp="1"/>
          </p:cNvSpPr>
          <p:nvPr>
            <p:ph type="ftr" idx="13"/>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4" name="PlaceHolder 3"/>
          <p:cNvSpPr>
            <a:spLocks noGrp="1"/>
          </p:cNvSpPr>
          <p:nvPr>
            <p:ph type="dt" idx="14"/>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5" name="PlaceHolder 4"/>
          <p:cNvSpPr>
            <a:spLocks noGrp="1"/>
          </p:cNvSpPr>
          <p:nvPr>
            <p:ph type="sldNum" idx="15"/>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6" name="Conector recto 2"/>
          <p:cNvCxnSpPr/>
          <p:nvPr/>
        </p:nvCxnSpPr>
        <p:spPr>
          <a:xfrm>
            <a:off x="429480" y="0"/>
            <a:ext cx="360" cy="6858360"/>
          </a:xfrm>
          <a:prstGeom prst="straightConnector1">
            <a:avLst/>
          </a:prstGeom>
          <a:ln>
            <a:solidFill>
              <a:srgbClr val="000000"/>
            </a:solidFill>
          </a:ln>
        </p:spPr>
      </p:cxnSp>
      <p:sp>
        <p:nvSpPr>
          <p:cNvPr id="37" name="PlaceHolder 5"/>
          <p:cNvSpPr>
            <a:spLocks noGrp="1"/>
          </p:cNvSpPr>
          <p:nvPr>
            <p:ph type="body"/>
          </p:nvPr>
        </p:nvSpPr>
        <p:spPr>
          <a:xfrm>
            <a:off x="4784760" y="635040"/>
            <a:ext cx="4955760" cy="34606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38" name="Conector recto 11"/>
          <p:cNvCxnSpPr/>
          <p:nvPr/>
        </p:nvCxnSpPr>
        <p:spPr>
          <a:xfrm>
            <a:off x="4447440" y="163800"/>
            <a:ext cx="7744680" cy="360"/>
          </a:xfrm>
          <a:prstGeom prst="straightConnector1">
            <a:avLst/>
          </a:prstGeom>
          <a:ln>
            <a:solidFill>
              <a:srgbClr val="000000"/>
            </a:solidFill>
          </a:ln>
        </p:spPr>
      </p:cxnSp>
      <p:cxnSp>
        <p:nvCxnSpPr>
          <p:cNvPr id="39" name="Conector recto 12"/>
          <p:cNvCxnSpPr/>
          <p:nvPr/>
        </p:nvCxnSpPr>
        <p:spPr>
          <a:xfrm>
            <a:off x="444744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57" r:id="rId2"/>
  </p:sldLayoutIdLst>
</p:sldMaster>
</file>

<file path=ppt/slideMasters/slideMaster5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c3832"/>
        </a:solidFill>
      </p:bgPr>
    </p:bg>
    <p:spTree>
      <p:nvGrpSpPr>
        <p:cNvPr id="1" name=""/>
        <p:cNvGrpSpPr/>
        <p:nvPr/>
      </p:nvGrpSpPr>
      <p:grpSpPr>
        <a:xfrm>
          <a:off x="0" y="0"/>
          <a:ext cx="0" cy="0"/>
          <a:chOff x="0" y="0"/>
          <a:chExt cx="0" cy="0"/>
        </a:xfrm>
      </p:grpSpPr>
      <p:sp>
        <p:nvSpPr>
          <p:cNvPr id="381" name="PlaceHolder 1"/>
          <p:cNvSpPr>
            <a:spLocks noGrp="1"/>
          </p:cNvSpPr>
          <p:nvPr>
            <p:ph type="title"/>
          </p:nvPr>
        </p:nvSpPr>
        <p:spPr>
          <a:xfrm>
            <a:off x="612720" y="353880"/>
            <a:ext cx="9597960" cy="4098960"/>
          </a:xfrm>
          <a:prstGeom prst="rect">
            <a:avLst/>
          </a:prstGeom>
          <a:noFill/>
          <a:ln w="0">
            <a:noFill/>
          </a:ln>
        </p:spPr>
        <p:txBody>
          <a:bodyPr lIns="91440" rIns="91440" tIns="45720" bIns="45720" anchor="t">
            <a:normAutofit/>
          </a:bodyPr>
          <a:p>
            <a:pPr indent="0" defTabSz="914400">
              <a:lnSpc>
                <a:spcPct val="90000"/>
              </a:lnSpc>
              <a:buNone/>
            </a:pPr>
            <a:r>
              <a:rPr b="0" lang="es" sz="6000" spc="-1" strike="noStrike" cap="all">
                <a:solidFill>
                  <a:schemeClr val="dk1"/>
                </a:solidFill>
                <a:latin typeface="Nunito Sans"/>
              </a:rPr>
              <a:t>Haga clic para modificar el estilo de título del patrón</a:t>
            </a:r>
            <a:endParaRPr b="0" lang="en-US" sz="6000" spc="-1" strike="noStrike">
              <a:solidFill>
                <a:schemeClr val="dk1"/>
              </a:solidFill>
              <a:latin typeface="Nunito Sans"/>
            </a:endParaRPr>
          </a:p>
        </p:txBody>
      </p:sp>
      <p:cxnSp>
        <p:nvCxnSpPr>
          <p:cNvPr id="382" name="Conector recto 7"/>
          <p:cNvCxnSpPr/>
          <p:nvPr/>
        </p:nvCxnSpPr>
        <p:spPr>
          <a:xfrm>
            <a:off x="429120" y="163800"/>
            <a:ext cx="11763000" cy="360"/>
          </a:xfrm>
          <a:prstGeom prst="straightConnector1">
            <a:avLst/>
          </a:prstGeom>
          <a:ln>
            <a:solidFill>
              <a:srgbClr val="ffffff"/>
            </a:solidFill>
          </a:ln>
        </p:spPr>
      </p:cxnSp>
      <p:sp>
        <p:nvSpPr>
          <p:cNvPr id="383" name="PlaceHolder 2"/>
          <p:cNvSpPr>
            <a:spLocks noGrp="1"/>
          </p:cNvSpPr>
          <p:nvPr>
            <p:ph type="ftr" idx="145"/>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ffffff"/>
              </a:solidFill>
              <a:latin typeface="Times New Roman"/>
            </a:endParaRPr>
          </a:p>
        </p:txBody>
      </p:sp>
      <p:sp>
        <p:nvSpPr>
          <p:cNvPr id="384" name="PlaceHolder 3"/>
          <p:cNvSpPr>
            <a:spLocks noGrp="1"/>
          </p:cNvSpPr>
          <p:nvPr>
            <p:ph type="dt" idx="146"/>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ffffff"/>
              </a:solidFill>
              <a:latin typeface="Times New Roman"/>
            </a:endParaRPr>
          </a:p>
        </p:txBody>
      </p:sp>
      <p:sp>
        <p:nvSpPr>
          <p:cNvPr id="385" name="PlaceHolder 4"/>
          <p:cNvSpPr>
            <a:spLocks noGrp="1"/>
          </p:cNvSpPr>
          <p:nvPr>
            <p:ph type="sldNum" idx="147"/>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ffffff"/>
              </a:solidFill>
              <a:latin typeface="Times New Roman"/>
            </a:endParaRPr>
          </a:p>
        </p:txBody>
      </p:sp>
      <p:cxnSp>
        <p:nvCxnSpPr>
          <p:cNvPr id="386" name="Conector recto 8"/>
          <p:cNvCxnSpPr/>
          <p:nvPr/>
        </p:nvCxnSpPr>
        <p:spPr>
          <a:xfrm>
            <a:off x="429480" y="0"/>
            <a:ext cx="360" cy="6858360"/>
          </a:xfrm>
          <a:prstGeom prst="straightConnector1">
            <a:avLst/>
          </a:prstGeom>
          <a:ln>
            <a:solidFill>
              <a:srgbClr val="ffffff"/>
            </a:solidFill>
          </a:ln>
        </p:spPr>
      </p:cxnSp>
    </p:spTree>
  </p:cSld>
  <p:clrMap bg1="lt1" bg2="lt2" tx1="dk1" tx2="dk2" accent1="accent1" accent2="accent2" accent3="accent3" accent4="accent4" accent5="accent5" accent6="accent6" hlink="hlink" folHlink="folHlink"/>
  <p:sldLayoutIdLst>
    <p:sldLayoutId id="2147483747" r:id="rId2"/>
  </p:sldLayoutIdLst>
</p:sldMaster>
</file>

<file path=ppt/slideMasters/slideMaster5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lumMod val="90000"/>
          </a:schemeClr>
        </a:solidFill>
      </p:bgPr>
    </p:bg>
    <p:spTree>
      <p:nvGrpSpPr>
        <p:cNvPr id="1" name=""/>
        <p:cNvGrpSpPr/>
        <p:nvPr/>
      </p:nvGrpSpPr>
      <p:grpSpPr>
        <a:xfrm>
          <a:off x="0" y="0"/>
          <a:ext cx="0" cy="0"/>
          <a:chOff x="0" y="0"/>
          <a:chExt cx="0" cy="0"/>
        </a:xfrm>
      </p:grpSpPr>
      <p:sp>
        <p:nvSpPr>
          <p:cNvPr id="387" name="PlaceHolder 1"/>
          <p:cNvSpPr>
            <a:spLocks noGrp="1"/>
          </p:cNvSpPr>
          <p:nvPr>
            <p:ph type="title"/>
          </p:nvPr>
        </p:nvSpPr>
        <p:spPr>
          <a:xfrm>
            <a:off x="598680" y="2018520"/>
            <a:ext cx="9140760" cy="3236040"/>
          </a:xfrm>
          <a:prstGeom prst="rect">
            <a:avLst/>
          </a:prstGeom>
          <a:noFill/>
          <a:ln w="0">
            <a:noFill/>
          </a:ln>
        </p:spPr>
        <p:txBody>
          <a:bodyPr lIns="91440" rIns="91440" tIns="45720" bIns="45720" anchor="b">
            <a:noAutofit/>
          </a:bodyPr>
          <a:p>
            <a:pPr indent="0" defTabSz="914400">
              <a:lnSpc>
                <a:spcPct val="90000"/>
              </a:lnSpc>
              <a:buNone/>
            </a:pPr>
            <a:r>
              <a:rPr b="0" lang="es" sz="6000" spc="-1" strike="noStrike" cap="all">
                <a:solidFill>
                  <a:schemeClr val="dk1"/>
                </a:solidFill>
                <a:latin typeface="Nunito Sans"/>
              </a:rPr>
              <a:t>Haga clic para modificar el estilo de título del patrón</a:t>
            </a:r>
            <a:endParaRPr b="0" lang="en-US" sz="6000" spc="-1" strike="noStrike">
              <a:solidFill>
                <a:schemeClr val="dk1"/>
              </a:solidFill>
              <a:latin typeface="Nunito Sans"/>
            </a:endParaRPr>
          </a:p>
        </p:txBody>
      </p:sp>
      <p:cxnSp>
        <p:nvCxnSpPr>
          <p:cNvPr id="388" name="Conector recto 8"/>
          <p:cNvCxnSpPr/>
          <p:nvPr/>
        </p:nvCxnSpPr>
        <p:spPr>
          <a:xfrm>
            <a:off x="429120" y="163800"/>
            <a:ext cx="11763000" cy="360"/>
          </a:xfrm>
          <a:prstGeom prst="straightConnector1">
            <a:avLst/>
          </a:prstGeom>
          <a:ln>
            <a:solidFill>
              <a:srgbClr val="000000"/>
            </a:solidFill>
          </a:ln>
        </p:spPr>
      </p:cxnSp>
      <p:sp>
        <p:nvSpPr>
          <p:cNvPr id="389" name="PlaceHolder 2"/>
          <p:cNvSpPr>
            <a:spLocks noGrp="1"/>
          </p:cNvSpPr>
          <p:nvPr>
            <p:ph type="ftr" idx="148"/>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90" name="PlaceHolder 3"/>
          <p:cNvSpPr>
            <a:spLocks noGrp="1"/>
          </p:cNvSpPr>
          <p:nvPr>
            <p:ph type="dt" idx="149"/>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91" name="PlaceHolder 4"/>
          <p:cNvSpPr>
            <a:spLocks noGrp="1"/>
          </p:cNvSpPr>
          <p:nvPr>
            <p:ph type="sldNum" idx="150"/>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92" name="Conector recto 7"/>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49" r:id="rId2"/>
  </p:sldLayoutIdLst>
</p:sldMaster>
</file>

<file path=ppt/slideMasters/slideMaster5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2"/>
        </a:solidFill>
      </p:bgPr>
    </p:bg>
    <p:spTree>
      <p:nvGrpSpPr>
        <p:cNvPr id="1" name=""/>
        <p:cNvGrpSpPr/>
        <p:nvPr/>
      </p:nvGrpSpPr>
      <p:grpSpPr>
        <a:xfrm>
          <a:off x="0" y="0"/>
          <a:ext cx="0" cy="0"/>
          <a:chOff x="0" y="0"/>
          <a:chExt cx="0" cy="0"/>
        </a:xfrm>
      </p:grpSpPr>
      <p:sp>
        <p:nvSpPr>
          <p:cNvPr id="393" name="PlaceHolder 1"/>
          <p:cNvSpPr>
            <a:spLocks noGrp="1"/>
          </p:cNvSpPr>
          <p:nvPr>
            <p:ph type="title"/>
          </p:nvPr>
        </p:nvSpPr>
        <p:spPr>
          <a:xfrm>
            <a:off x="1981080" y="1560600"/>
            <a:ext cx="8229240" cy="2378520"/>
          </a:xfrm>
          <a:prstGeom prst="rect">
            <a:avLst/>
          </a:prstGeom>
          <a:noFill/>
          <a:ln w="0">
            <a:noFill/>
          </a:ln>
        </p:spPr>
        <p:txBody>
          <a:bodyPr lIns="91440" rIns="91440" tIns="45720" bIns="45720" anchor="b">
            <a:normAutofit fontScale="93651"/>
          </a:bodyPr>
          <a:p>
            <a:pPr indent="0" algn="ctr" defTabSz="914400">
              <a:lnSpc>
                <a:spcPct val="90000"/>
              </a:lnSpc>
              <a:buNone/>
            </a:pPr>
            <a:r>
              <a:rPr b="0" lang="es" sz="6000" spc="-1" strike="noStrike" cap="all">
                <a:solidFill>
                  <a:schemeClr val="dk1"/>
                </a:solidFill>
                <a:latin typeface="Nunito Sans"/>
              </a:rPr>
              <a:t>Haga clic para modificar el estilo de título del patrón</a:t>
            </a:r>
            <a:endParaRPr b="0" lang="en-US" sz="6000" spc="-1" strike="noStrike">
              <a:solidFill>
                <a:schemeClr val="dk1"/>
              </a:solidFill>
              <a:latin typeface="Nunito Sans"/>
            </a:endParaRPr>
          </a:p>
        </p:txBody>
      </p:sp>
      <p:cxnSp>
        <p:nvCxnSpPr>
          <p:cNvPr id="394" name="Conector recto 8"/>
          <p:cNvCxnSpPr/>
          <p:nvPr/>
        </p:nvCxnSpPr>
        <p:spPr>
          <a:xfrm>
            <a:off x="429120" y="163800"/>
            <a:ext cx="11763000" cy="360"/>
          </a:xfrm>
          <a:prstGeom prst="straightConnector1">
            <a:avLst/>
          </a:prstGeom>
          <a:ln>
            <a:solidFill>
              <a:srgbClr val="000000"/>
            </a:solidFill>
          </a:ln>
        </p:spPr>
      </p:cxnSp>
      <p:sp>
        <p:nvSpPr>
          <p:cNvPr id="395" name="PlaceHolder 2"/>
          <p:cNvSpPr>
            <a:spLocks noGrp="1"/>
          </p:cNvSpPr>
          <p:nvPr>
            <p:ph type="ftr" idx="151"/>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396" name="PlaceHolder 3"/>
          <p:cNvSpPr>
            <a:spLocks noGrp="1"/>
          </p:cNvSpPr>
          <p:nvPr>
            <p:ph type="dt" idx="152"/>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397" name="PlaceHolder 4"/>
          <p:cNvSpPr>
            <a:spLocks noGrp="1"/>
          </p:cNvSpPr>
          <p:nvPr>
            <p:ph type="sldNum" idx="153"/>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398" name="Conector recto 6"/>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751" r:id="rId2"/>
  </p:sldLayoutIdLst>
</p:sldMaster>
</file>

<file path=ppt/slideMasters/slideMaster5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dk2"/>
        </a:solidFill>
      </p:bgPr>
    </p:bg>
    <p:spTree>
      <p:nvGrpSpPr>
        <p:cNvPr id="1" name=""/>
        <p:cNvGrpSpPr/>
        <p:nvPr/>
      </p:nvGrpSpPr>
      <p:grpSpPr>
        <a:xfrm>
          <a:off x="0" y="0"/>
          <a:ext cx="0" cy="0"/>
          <a:chOff x="0" y="0"/>
          <a:chExt cx="0" cy="0"/>
        </a:xfrm>
      </p:grpSpPr>
      <p:cxnSp>
        <p:nvCxnSpPr>
          <p:cNvPr id="399" name="Conector recto 6"/>
          <p:cNvCxnSpPr/>
          <p:nvPr/>
        </p:nvCxnSpPr>
        <p:spPr>
          <a:xfrm>
            <a:off x="429120" y="163800"/>
            <a:ext cx="11763000" cy="360"/>
          </a:xfrm>
          <a:prstGeom prst="straightConnector1">
            <a:avLst/>
          </a:prstGeom>
          <a:ln>
            <a:solidFill>
              <a:srgbClr val="000000"/>
            </a:solidFill>
          </a:ln>
        </p:spPr>
      </p:cxnSp>
      <p:sp>
        <p:nvSpPr>
          <p:cNvPr id="400"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 sz="6000" spc="-1" strike="noStrike" cap="all">
                <a:solidFill>
                  <a:schemeClr val="lt1"/>
                </a:solidFill>
                <a:latin typeface="Nunito Sans"/>
              </a:rPr>
              <a:t>Encabezado de sección</a:t>
            </a:r>
            <a:endParaRPr b="0" lang="en-US" sz="6000" spc="-1" strike="noStrike">
              <a:solidFill>
                <a:schemeClr val="dk1"/>
              </a:solidFill>
              <a:latin typeface="Nunito Sans"/>
            </a:endParaRPr>
          </a:p>
        </p:txBody>
      </p:sp>
      <p:sp>
        <p:nvSpPr>
          <p:cNvPr id="401" name="PlaceHolder 2"/>
          <p:cNvSpPr>
            <a:spLocks noGrp="1"/>
          </p:cNvSpPr>
          <p:nvPr>
            <p:ph type="ftr" idx="154"/>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lt1"/>
                </a:solidFill>
                <a:latin typeface="Nunito Sans"/>
                <a:ea typeface="바탕"/>
              </a:defRPr>
            </a:lvl1pPr>
          </a:lstStyle>
          <a:p>
            <a:pPr indent="0" algn="r" defTabSz="914400">
              <a:lnSpc>
                <a:spcPct val="100000"/>
              </a:lnSpc>
              <a:buNone/>
            </a:pPr>
            <a:r>
              <a:rPr b="0" lang="es" sz="800" spc="-1" strike="noStrike">
                <a:solidFill>
                  <a:schemeClr val="lt1"/>
                </a:solidFill>
                <a:latin typeface="Nunito Sans"/>
                <a:ea typeface="바탕"/>
              </a:rPr>
              <a:t>&lt;pie de página&gt;</a:t>
            </a:r>
            <a:endParaRPr b="0" lang="es-GT" sz="800" spc="-1" strike="noStrike">
              <a:solidFill>
                <a:srgbClr val="000000"/>
              </a:solidFill>
              <a:latin typeface="Times New Roman"/>
            </a:endParaRPr>
          </a:p>
        </p:txBody>
      </p:sp>
      <p:sp>
        <p:nvSpPr>
          <p:cNvPr id="402" name="PlaceHolder 3"/>
          <p:cNvSpPr>
            <a:spLocks noGrp="1"/>
          </p:cNvSpPr>
          <p:nvPr>
            <p:ph type="dt" idx="155"/>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lt1"/>
                </a:solidFill>
                <a:latin typeface="Nunito Sans"/>
                <a:ea typeface="바탕"/>
              </a:defRPr>
            </a:lvl1pPr>
          </a:lstStyle>
          <a:p>
            <a:pPr indent="0" defTabSz="914400">
              <a:lnSpc>
                <a:spcPct val="100000"/>
              </a:lnSpc>
              <a:buNone/>
            </a:pPr>
            <a:r>
              <a:rPr b="0" lang="en-US" sz="800" spc="-1" strike="noStrike">
                <a:solidFill>
                  <a:schemeClr val="lt1"/>
                </a:solidFill>
                <a:latin typeface="Nunito Sans"/>
                <a:ea typeface="바탕"/>
              </a:rPr>
              <a:t>&lt;fecha/hora&gt;</a:t>
            </a:r>
            <a:endParaRPr b="0" lang="es-GT" sz="800" spc="-1" strike="noStrike">
              <a:solidFill>
                <a:srgbClr val="000000"/>
              </a:solidFill>
              <a:latin typeface="Times New Roman"/>
            </a:endParaRPr>
          </a:p>
        </p:txBody>
      </p:sp>
      <p:sp>
        <p:nvSpPr>
          <p:cNvPr id="403" name="PlaceHolder 4"/>
          <p:cNvSpPr>
            <a:spLocks noGrp="1"/>
          </p:cNvSpPr>
          <p:nvPr>
            <p:ph type="sldNum" idx="156"/>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404" name="Conector recto 2"/>
          <p:cNvCxnSpPr/>
          <p:nvPr/>
        </p:nvCxnSpPr>
        <p:spPr>
          <a:xfrm>
            <a:off x="429480" y="0"/>
            <a:ext cx="360" cy="6858360"/>
          </a:xfrm>
          <a:prstGeom prst="straightConnector1">
            <a:avLst/>
          </a:prstGeom>
          <a:ln>
            <a:solidFill>
              <a:srgbClr val="000000"/>
            </a:solidFill>
          </a:ln>
        </p:spPr>
      </p:cxnSp>
      <p:sp>
        <p:nvSpPr>
          <p:cNvPr id="405"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120000"/>
              </a:lnSpc>
              <a:spcBef>
                <a:spcPts val="1417"/>
              </a:spcBef>
              <a:buClr>
                <a:srgbClr val="000000"/>
              </a:buClr>
              <a:buSzPct val="45000"/>
              <a:buFont typeface="Wingdings" charset="2"/>
              <a:buChar char=""/>
            </a:pPr>
            <a:r>
              <a:rPr b="0" lang="en-US" sz="1400" spc="-1" strike="noStrike">
                <a:solidFill>
                  <a:schemeClr val="dk1"/>
                </a:solidFill>
                <a:latin typeface="Nunito Sans"/>
              </a:rPr>
              <a:t>Pulse para editar el formato de texto del esquema</a:t>
            </a:r>
            <a:endParaRPr b="0" lang="en-US" sz="1400" spc="-1" strike="noStrike">
              <a:solidFill>
                <a:schemeClr val="dk1"/>
              </a:solidFill>
              <a:latin typeface="Nunito Sans"/>
            </a:endParaRPr>
          </a:p>
          <a:p>
            <a:pPr lvl="1" marL="864000" indent="-324000">
              <a:lnSpc>
                <a:spcPct val="120000"/>
              </a:lnSpc>
              <a:spcBef>
                <a:spcPts val="1134"/>
              </a:spcBef>
              <a:buClr>
                <a:srgbClr val="000000"/>
              </a:buClr>
              <a:buSzPct val="75000"/>
              <a:buFont typeface="Symbol" charset="2"/>
              <a:buChar char=""/>
            </a:pPr>
            <a:r>
              <a:rPr b="0" lang="en-US" sz="1400" spc="-1" strike="noStrike">
                <a:solidFill>
                  <a:schemeClr val="dk1"/>
                </a:solidFill>
                <a:latin typeface="Nunito Sans"/>
              </a:rPr>
              <a:t>Segundo nivel del esquema</a:t>
            </a:r>
            <a:endParaRPr b="0" lang="en-US" sz="1400" spc="-1" strike="noStrike">
              <a:solidFill>
                <a:schemeClr val="dk1"/>
              </a:solidFill>
              <a:latin typeface="Nunito Sans"/>
            </a:endParaRPr>
          </a:p>
          <a:p>
            <a:pPr lvl="2" marL="1296000" indent="-288000">
              <a:lnSpc>
                <a:spcPct val="120000"/>
              </a:lnSpc>
              <a:spcBef>
                <a:spcPts val="850"/>
              </a:spcBef>
              <a:buClr>
                <a:srgbClr val="000000"/>
              </a:buClr>
              <a:buSzPct val="45000"/>
              <a:buFont typeface="Wingdings" charset="2"/>
              <a:buChar char=""/>
            </a:pPr>
            <a:r>
              <a:rPr b="0" lang="en-US" sz="1400" spc="-1" strike="noStrike">
                <a:solidFill>
                  <a:schemeClr val="dk1"/>
                </a:solidFill>
                <a:latin typeface="Nunito Sans"/>
              </a:rPr>
              <a:t>Tercer nivel del esquema</a:t>
            </a:r>
            <a:endParaRPr b="0" lang="en-US" sz="1400" spc="-1" strike="noStrike">
              <a:solidFill>
                <a:schemeClr val="dk1"/>
              </a:solidFill>
              <a:latin typeface="Nunito Sans"/>
            </a:endParaRPr>
          </a:p>
          <a:p>
            <a:pPr lvl="3" marL="1728000" indent="-216000">
              <a:lnSpc>
                <a:spcPct val="120000"/>
              </a:lnSpc>
              <a:spcBef>
                <a:spcPts val="567"/>
              </a:spcBef>
              <a:buClr>
                <a:srgbClr val="000000"/>
              </a:buClr>
              <a:buSzPct val="75000"/>
              <a:buFont typeface="Symbol" charset="2"/>
              <a:buChar char=""/>
            </a:pPr>
            <a:r>
              <a:rPr b="0" lang="en-US" sz="1400" spc="-1" strike="noStrike">
                <a:solidFill>
                  <a:schemeClr val="dk1"/>
                </a:solidFill>
                <a:latin typeface="Nunito Sans"/>
              </a:rPr>
              <a:t>Cuarto nivel del esquema</a:t>
            </a:r>
            <a:endParaRPr b="0" lang="en-US" sz="1400" spc="-1" strike="noStrike">
              <a:solidFill>
                <a:schemeClr val="dk1"/>
              </a:solidFill>
              <a:latin typeface="Nunito Sans"/>
            </a:endParaRPr>
          </a:p>
          <a:p>
            <a:pPr lvl="4" marL="2160000" indent="-216000">
              <a:lnSpc>
                <a:spcPct val="120000"/>
              </a:lnSpc>
              <a:spcBef>
                <a:spcPts val="283"/>
              </a:spcBef>
              <a:buClr>
                <a:srgbClr val="000000"/>
              </a:buClr>
              <a:buSzPct val="45000"/>
              <a:buFont typeface="Wingdings" charset="2"/>
              <a:buChar char=""/>
            </a:pPr>
            <a:r>
              <a:rPr b="0" lang="en-US" sz="2000" spc="-1" strike="noStrike">
                <a:solidFill>
                  <a:schemeClr val="dk1"/>
                </a:solidFill>
                <a:latin typeface="Nunito Sans"/>
              </a:rPr>
              <a:t>Quinto nivel del esquema</a:t>
            </a:r>
            <a:endParaRPr b="0" lang="en-US" sz="2000" spc="-1" strike="noStrike">
              <a:solidFill>
                <a:schemeClr val="dk1"/>
              </a:solidFill>
              <a:latin typeface="Nunito Sans"/>
            </a:endParaRPr>
          </a:p>
          <a:p>
            <a:pPr lvl="5" marL="2592000" indent="-216000">
              <a:lnSpc>
                <a:spcPct val="120000"/>
              </a:lnSpc>
              <a:spcBef>
                <a:spcPts val="283"/>
              </a:spcBef>
              <a:buClr>
                <a:srgbClr val="000000"/>
              </a:buClr>
              <a:buSzPct val="45000"/>
              <a:buFont typeface="Wingdings" charset="2"/>
              <a:buChar char=""/>
            </a:pPr>
            <a:r>
              <a:rPr b="0" lang="en-US" sz="2000" spc="-1" strike="noStrike">
                <a:solidFill>
                  <a:schemeClr val="dk1"/>
                </a:solidFill>
                <a:latin typeface="Nunito Sans"/>
              </a:rPr>
              <a:t>Sexto nivel del esquema</a:t>
            </a:r>
            <a:endParaRPr b="0" lang="en-US" sz="2000" spc="-1" strike="noStrike">
              <a:solidFill>
                <a:schemeClr val="dk1"/>
              </a:solidFill>
              <a:latin typeface="Nunito Sans"/>
            </a:endParaRPr>
          </a:p>
          <a:p>
            <a:pPr lvl="6" marL="3024000" indent="-216000">
              <a:lnSpc>
                <a:spcPct val="120000"/>
              </a:lnSpc>
              <a:spcBef>
                <a:spcPts val="283"/>
              </a:spcBef>
              <a:buClr>
                <a:srgbClr val="000000"/>
              </a:buClr>
              <a:buSzPct val="45000"/>
              <a:buFont typeface="Wingdings" charset="2"/>
              <a:buChar char=""/>
            </a:pPr>
            <a:r>
              <a:rPr b="0" lang="en-US" sz="2000" spc="-1" strike="noStrike">
                <a:solidFill>
                  <a:schemeClr val="dk1"/>
                </a:solidFill>
                <a:latin typeface="Nunito Sans"/>
              </a:rPr>
              <a:t>Séptimo nivel del esquema</a:t>
            </a:r>
            <a:endParaRPr b="0" lang="en-US" sz="20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753"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614520" y="634680"/>
            <a:ext cx="3922920" cy="4083120"/>
          </a:xfrm>
          <a:prstGeom prst="rect">
            <a:avLst/>
          </a:prstGeom>
          <a:noFill/>
          <a:ln w="0">
            <a:noFill/>
          </a:ln>
        </p:spPr>
        <p:txBody>
          <a:bodyPr lIns="91440" rIns="91440" tIns="45720" bIns="45720" anchor="t">
            <a:normAutofit/>
          </a:bodyPr>
          <a:p>
            <a:pPr indent="0" defTabSz="914400">
              <a:lnSpc>
                <a:spcPct val="90000"/>
              </a:lnSpc>
              <a:buNone/>
            </a:pPr>
            <a:r>
              <a:rPr b="0" lang="es" sz="3600" spc="-1" strike="noStrike" cap="all">
                <a:solidFill>
                  <a:schemeClr val="dk1"/>
                </a:solidFill>
                <a:latin typeface="Nunito Sans"/>
              </a:rPr>
              <a:t>Haga clic para modificar el estilo de </a:t>
            </a:r>
            <a:r>
              <a:rPr b="0" lang="es" sz="3600" spc="-1" strike="noStrike" cap="all">
                <a:solidFill>
                  <a:schemeClr val="dk1"/>
                </a:solidFill>
                <a:latin typeface="Nunito Sans"/>
              </a:rPr>
              <a:t>título del patrón</a:t>
            </a:r>
            <a:endParaRPr b="0" lang="en-US" sz="3600" spc="-1" strike="noStrike">
              <a:solidFill>
                <a:schemeClr val="dk1"/>
              </a:solidFill>
              <a:latin typeface="Nunito Sans"/>
            </a:endParaRPr>
          </a:p>
        </p:txBody>
      </p:sp>
      <p:sp>
        <p:nvSpPr>
          <p:cNvPr id="41" name="PlaceHolder 2"/>
          <p:cNvSpPr>
            <a:spLocks noGrp="1"/>
          </p:cNvSpPr>
          <p:nvPr>
            <p:ph type="ftr" idx="16"/>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42" name="PlaceHolder 3"/>
          <p:cNvSpPr>
            <a:spLocks noGrp="1"/>
          </p:cNvSpPr>
          <p:nvPr>
            <p:ph type="dt" idx="17"/>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43" name="PlaceHolder 4"/>
          <p:cNvSpPr>
            <a:spLocks noGrp="1"/>
          </p:cNvSpPr>
          <p:nvPr>
            <p:ph type="sldNum" idx="18"/>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44" name="Conector recto 2"/>
          <p:cNvCxnSpPr/>
          <p:nvPr/>
        </p:nvCxnSpPr>
        <p:spPr>
          <a:xfrm>
            <a:off x="429480" y="0"/>
            <a:ext cx="360" cy="6858360"/>
          </a:xfrm>
          <a:prstGeom prst="straightConnector1">
            <a:avLst/>
          </a:prstGeom>
          <a:ln>
            <a:solidFill>
              <a:srgbClr val="000000"/>
            </a:solidFill>
          </a:ln>
        </p:spPr>
      </p:cxnSp>
      <p:sp>
        <p:nvSpPr>
          <p:cNvPr id="45" name="PlaceHolder 5"/>
          <p:cNvSpPr>
            <a:spLocks noGrp="1"/>
          </p:cNvSpPr>
          <p:nvPr>
            <p:ph type="body"/>
          </p:nvPr>
        </p:nvSpPr>
        <p:spPr>
          <a:xfrm>
            <a:off x="5155920" y="635040"/>
            <a:ext cx="6045120" cy="40831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46" name="Conector recto 7"/>
          <p:cNvCxnSpPr/>
          <p:nvPr/>
        </p:nvCxnSpPr>
        <p:spPr>
          <a:xfrm>
            <a:off x="4844880" y="163800"/>
            <a:ext cx="7347240" cy="360"/>
          </a:xfrm>
          <a:prstGeom prst="straightConnector1">
            <a:avLst/>
          </a:prstGeom>
          <a:ln>
            <a:solidFill>
              <a:srgbClr val="000000"/>
            </a:solidFill>
          </a:ln>
        </p:spPr>
      </p:cxnSp>
      <p:cxnSp>
        <p:nvCxnSpPr>
          <p:cNvPr id="47" name="Conector recto 10"/>
          <p:cNvCxnSpPr/>
          <p:nvPr/>
        </p:nvCxnSpPr>
        <p:spPr>
          <a:xfrm>
            <a:off x="48448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59"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614520" y="635040"/>
            <a:ext cx="3495960" cy="4940280"/>
          </a:xfrm>
          <a:prstGeom prst="rect">
            <a:avLst/>
          </a:prstGeom>
          <a:noFill/>
          <a:ln w="0">
            <a:noFill/>
          </a:ln>
        </p:spPr>
        <p:txBody>
          <a:bodyPr lIns="91440" rIns="91440" tIns="45720" bIns="45720" anchor="t">
            <a:norm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49" name="PlaceHolder 2"/>
          <p:cNvSpPr>
            <a:spLocks noGrp="1"/>
          </p:cNvSpPr>
          <p:nvPr>
            <p:ph type="ftr" idx="19"/>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50" name="PlaceHolder 3"/>
          <p:cNvSpPr>
            <a:spLocks noGrp="1"/>
          </p:cNvSpPr>
          <p:nvPr>
            <p:ph type="dt" idx="20"/>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51" name="PlaceHolder 4"/>
          <p:cNvSpPr>
            <a:spLocks noGrp="1"/>
          </p:cNvSpPr>
          <p:nvPr>
            <p:ph type="sldNum" idx="21"/>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52" name="Conector recto 2"/>
          <p:cNvCxnSpPr/>
          <p:nvPr/>
        </p:nvCxnSpPr>
        <p:spPr>
          <a:xfrm>
            <a:off x="429480" y="0"/>
            <a:ext cx="360" cy="6858360"/>
          </a:xfrm>
          <a:prstGeom prst="straightConnector1">
            <a:avLst/>
          </a:prstGeom>
          <a:ln>
            <a:solidFill>
              <a:srgbClr val="000000"/>
            </a:solidFill>
          </a:ln>
        </p:spPr>
      </p:cxnSp>
      <p:sp>
        <p:nvSpPr>
          <p:cNvPr id="53" name="PlaceHolder 5"/>
          <p:cNvSpPr>
            <a:spLocks noGrp="1"/>
          </p:cNvSpPr>
          <p:nvPr>
            <p:ph type="body"/>
          </p:nvPr>
        </p:nvSpPr>
        <p:spPr>
          <a:xfrm>
            <a:off x="4800600" y="635040"/>
            <a:ext cx="6775200" cy="49402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54" name="Conector recto 7"/>
          <p:cNvCxnSpPr/>
          <p:nvPr/>
        </p:nvCxnSpPr>
        <p:spPr>
          <a:xfrm>
            <a:off x="4447440" y="163800"/>
            <a:ext cx="7744680" cy="360"/>
          </a:xfrm>
          <a:prstGeom prst="straightConnector1">
            <a:avLst/>
          </a:prstGeom>
          <a:ln>
            <a:solidFill>
              <a:srgbClr val="000000"/>
            </a:solidFill>
          </a:ln>
        </p:spPr>
      </p:cxnSp>
      <p:cxnSp>
        <p:nvCxnSpPr>
          <p:cNvPr id="55" name="Conector recto 9"/>
          <p:cNvCxnSpPr/>
          <p:nvPr/>
        </p:nvCxnSpPr>
        <p:spPr>
          <a:xfrm>
            <a:off x="444744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61" r:id="rId2"/>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612720" y="635040"/>
            <a:ext cx="3203640" cy="2960280"/>
          </a:xfrm>
          <a:prstGeom prst="rect">
            <a:avLst/>
          </a:prstGeom>
          <a:noFill/>
          <a:ln w="0">
            <a:noFill/>
          </a:ln>
        </p:spPr>
        <p:txBody>
          <a:bodyPr lIns="91440" rIns="91440" tIns="45720" bIns="45720" anchor="t">
            <a:normAutofit fontScale="96666"/>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57" name="PlaceHolder 2"/>
          <p:cNvSpPr>
            <a:spLocks noGrp="1"/>
          </p:cNvSpPr>
          <p:nvPr>
            <p:ph type="ftr" idx="22"/>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58" name="PlaceHolder 3"/>
          <p:cNvSpPr>
            <a:spLocks noGrp="1"/>
          </p:cNvSpPr>
          <p:nvPr>
            <p:ph type="dt" idx="23"/>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59" name="PlaceHolder 4"/>
          <p:cNvSpPr>
            <a:spLocks noGrp="1"/>
          </p:cNvSpPr>
          <p:nvPr>
            <p:ph type="sldNum" idx="24"/>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cxnSp>
        <p:nvCxnSpPr>
          <p:cNvPr id="60" name="Conector recto 2"/>
          <p:cNvCxnSpPr/>
          <p:nvPr/>
        </p:nvCxnSpPr>
        <p:spPr>
          <a:xfrm>
            <a:off x="429480" y="0"/>
            <a:ext cx="360" cy="6858360"/>
          </a:xfrm>
          <a:prstGeom prst="straightConnector1">
            <a:avLst/>
          </a:prstGeom>
          <a:ln>
            <a:solidFill>
              <a:srgbClr val="000000"/>
            </a:solidFill>
          </a:ln>
        </p:spPr>
      </p:cxnSp>
      <p:cxnSp>
        <p:nvCxnSpPr>
          <p:cNvPr id="61" name="Conector recto 6"/>
          <p:cNvCxnSpPr/>
          <p:nvPr/>
        </p:nvCxnSpPr>
        <p:spPr>
          <a:xfrm>
            <a:off x="4076280" y="163800"/>
            <a:ext cx="8115840" cy="360"/>
          </a:xfrm>
          <a:prstGeom prst="straightConnector1">
            <a:avLst/>
          </a:prstGeom>
          <a:ln>
            <a:solidFill>
              <a:srgbClr val="000000"/>
            </a:solidFill>
          </a:ln>
        </p:spPr>
      </p:cxnSp>
      <p:cxnSp>
        <p:nvCxnSpPr>
          <p:cNvPr id="62" name="Conector recto 9"/>
          <p:cNvCxnSpPr/>
          <p:nvPr/>
        </p:nvCxnSpPr>
        <p:spPr>
          <a:xfrm>
            <a:off x="4076280" y="0"/>
            <a:ext cx="360" cy="6858360"/>
          </a:xfrm>
          <a:prstGeom prst="straightConnector1">
            <a:avLst/>
          </a:prstGeom>
          <a:ln>
            <a:solidFill>
              <a:srgbClr val="000000"/>
            </a:solidFill>
          </a:ln>
        </p:spPr>
      </p:cxnSp>
      <p:sp>
        <p:nvSpPr>
          <p:cNvPr id="63" name="PlaceHolder 5"/>
          <p:cNvSpPr>
            <a:spLocks noGrp="1"/>
          </p:cNvSpPr>
          <p:nvPr>
            <p:ph type="body"/>
          </p:nvPr>
        </p:nvSpPr>
        <p:spPr>
          <a:xfrm>
            <a:off x="4336560" y="635040"/>
            <a:ext cx="7239600" cy="52210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spTree>
  </p:cSld>
  <p:clrMap bg1="lt1" bg2="lt2" tx1="dk1" tx2="dk2" accent1="accent1" accent2="accent2" accent3="accent3" accent4="accent4" accent5="accent5" accent6="accent6" hlink="hlink" folHlink="folHlink"/>
  <p:sldLayoutIdLst>
    <p:sldLayoutId id="2147483663" r:id="rId2"/>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4" name="PlaceHolder 1"/>
          <p:cNvSpPr>
            <a:spLocks noGrp="1"/>
          </p:cNvSpPr>
          <p:nvPr>
            <p:ph type="title"/>
          </p:nvPr>
        </p:nvSpPr>
        <p:spPr>
          <a:xfrm>
            <a:off x="5195160" y="649080"/>
            <a:ext cx="6426000" cy="1314720"/>
          </a:xfrm>
          <a:prstGeom prst="rect">
            <a:avLst/>
          </a:prstGeom>
          <a:noFill/>
          <a:ln w="0">
            <a:noFill/>
          </a:ln>
        </p:spPr>
        <p:txBody>
          <a:bodyPr lIns="91440" rIns="91440" tIns="45720" bIns="45720" anchor="t">
            <a:noAutofit/>
          </a:bodyPr>
          <a:p>
            <a:pPr indent="0" defTabSz="914400">
              <a:lnSpc>
                <a:spcPct val="90000"/>
              </a:lnSpc>
              <a:buNone/>
            </a:pPr>
            <a:r>
              <a:rPr b="0" lang="es" sz="3600" spc="-1" strike="noStrike" cap="all">
                <a:solidFill>
                  <a:schemeClr val="dk1"/>
                </a:solidFill>
                <a:latin typeface="Nunito Sans"/>
              </a:rPr>
              <a:t>Haga clic para modificar el estilo de título del patrón</a:t>
            </a:r>
            <a:endParaRPr b="0" lang="en-US" sz="3600" spc="-1" strike="noStrike">
              <a:solidFill>
                <a:schemeClr val="dk1"/>
              </a:solidFill>
              <a:latin typeface="Nunito Sans"/>
            </a:endParaRPr>
          </a:p>
        </p:txBody>
      </p:sp>
      <p:sp>
        <p:nvSpPr>
          <p:cNvPr id="65" name="PlaceHolder 2"/>
          <p:cNvSpPr>
            <a:spLocks noGrp="1"/>
          </p:cNvSpPr>
          <p:nvPr>
            <p:ph type="ftr" idx="25"/>
          </p:nvPr>
        </p:nvSpPr>
        <p:spPr>
          <a:xfrm rot="16200000">
            <a:off x="-2067120" y="2231640"/>
            <a:ext cx="4564080" cy="429480"/>
          </a:xfrm>
          <a:prstGeom prst="rect">
            <a:avLst/>
          </a:prstGeom>
          <a:noFill/>
          <a:ln w="0">
            <a:noFill/>
          </a:ln>
        </p:spPr>
        <p:txBody>
          <a:bodyPr lIns="91440" rIns="91440" tIns="45720" bIns="45720" anchor="ctr">
            <a:noAutofit/>
          </a:bodyPr>
          <a:lstStyle>
            <a:lvl1pPr indent="0" algn="r" defTabSz="914400">
              <a:lnSpc>
                <a:spcPct val="100000"/>
              </a:lnSpc>
              <a:buNone/>
              <a:defRPr b="0" lang="es" sz="800" spc="-1" strike="noStrike">
                <a:solidFill>
                  <a:schemeClr val="dk1"/>
                </a:solidFill>
                <a:latin typeface="Nunito Sans"/>
                <a:ea typeface="바탕"/>
              </a:defRPr>
            </a:lvl1pPr>
          </a:lstStyle>
          <a:p>
            <a:pPr indent="0" algn="r" defTabSz="914400">
              <a:lnSpc>
                <a:spcPct val="100000"/>
              </a:lnSpc>
              <a:buNone/>
            </a:pPr>
            <a:r>
              <a:rPr b="0" lang="es" sz="800" spc="-1" strike="noStrike">
                <a:solidFill>
                  <a:schemeClr val="dk1"/>
                </a:solidFill>
                <a:latin typeface="Nunito Sans"/>
                <a:ea typeface="바탕"/>
              </a:rPr>
              <a:t>&lt;pie de página&gt;</a:t>
            </a:r>
            <a:endParaRPr b="0" lang="es-GT" sz="800" spc="-1" strike="noStrike">
              <a:solidFill>
                <a:srgbClr val="000000"/>
              </a:solidFill>
              <a:latin typeface="Times New Roman"/>
            </a:endParaRPr>
          </a:p>
        </p:txBody>
      </p:sp>
      <p:sp>
        <p:nvSpPr>
          <p:cNvPr id="66" name="PlaceHolder 3"/>
          <p:cNvSpPr>
            <a:spLocks noGrp="1"/>
          </p:cNvSpPr>
          <p:nvPr>
            <p:ph type="dt" idx="26"/>
          </p:nvPr>
        </p:nvSpPr>
        <p:spPr>
          <a:xfrm rot="16200000">
            <a:off x="-532080" y="5261040"/>
            <a:ext cx="1494000" cy="429480"/>
          </a:xfrm>
          <a:prstGeom prst="rect">
            <a:avLst/>
          </a:prstGeom>
          <a:noFill/>
          <a:ln w="0">
            <a:noFill/>
          </a:ln>
        </p:spPr>
        <p:txBody>
          <a:bodyPr lIns="91440" rIns="91440" tIns="45720" bIns="45720" anchor="ctr">
            <a:noAutofit/>
          </a:bodyPr>
          <a:lstStyle>
            <a:lvl1pPr indent="0" defTabSz="914400">
              <a:lnSpc>
                <a:spcPct val="100000"/>
              </a:lnSpc>
              <a:buNone/>
              <a:defRPr b="0" lang="en-US" sz="800" spc="-1" strike="noStrike">
                <a:solidFill>
                  <a:schemeClr val="dk1"/>
                </a:solidFill>
                <a:latin typeface="Nunito Sans"/>
                <a:ea typeface="바탕"/>
              </a:defRPr>
            </a:lvl1pPr>
          </a:lstStyle>
          <a:p>
            <a:pPr indent="0" defTabSz="914400">
              <a:lnSpc>
                <a:spcPct val="100000"/>
              </a:lnSpc>
              <a:buNone/>
            </a:pPr>
            <a:r>
              <a:rPr b="0" lang="en-US" sz="800" spc="-1" strike="noStrike">
                <a:solidFill>
                  <a:schemeClr val="dk1"/>
                </a:solidFill>
                <a:latin typeface="Nunito Sans"/>
                <a:ea typeface="바탕"/>
              </a:rPr>
              <a:t>&lt;fecha/hora&gt;</a:t>
            </a:r>
            <a:endParaRPr b="0" lang="es-GT" sz="800" spc="-1" strike="noStrike">
              <a:solidFill>
                <a:srgbClr val="000000"/>
              </a:solidFill>
              <a:latin typeface="Times New Roman"/>
            </a:endParaRPr>
          </a:p>
        </p:txBody>
      </p:sp>
      <p:sp>
        <p:nvSpPr>
          <p:cNvPr id="67" name="PlaceHolder 4"/>
          <p:cNvSpPr>
            <a:spLocks noGrp="1"/>
          </p:cNvSpPr>
          <p:nvPr>
            <p:ph type="sldNum" idx="27"/>
          </p:nvPr>
        </p:nvSpPr>
        <p:spPr>
          <a:xfrm>
            <a:off x="0" y="6492600"/>
            <a:ext cx="428760" cy="364680"/>
          </a:xfrm>
          <a:prstGeom prst="rect">
            <a:avLst/>
          </a:prstGeom>
          <a:noFill/>
          <a:ln w="0">
            <a:noFill/>
          </a:ln>
        </p:spPr>
        <p:txBody>
          <a:bodyPr lIns="91440" rIns="91440" tIns="45720" bIns="45720" anchor="ctr">
            <a:noAutofit/>
          </a:bodyPr>
          <a:p>
            <a:pPr indent="0">
              <a:buNone/>
            </a:pPr>
            <a:endParaRPr b="0" lang="es-GT" sz="800" spc="-1" strike="noStrike">
              <a:solidFill>
                <a:srgbClr val="000000"/>
              </a:solidFill>
              <a:latin typeface="Times New Roman"/>
            </a:endParaRPr>
          </a:p>
        </p:txBody>
      </p:sp>
      <p:sp>
        <p:nvSpPr>
          <p:cNvPr id="68" name="PlaceHolder 5"/>
          <p:cNvSpPr>
            <a:spLocks noGrp="1"/>
          </p:cNvSpPr>
          <p:nvPr>
            <p:ph type="body"/>
          </p:nvPr>
        </p:nvSpPr>
        <p:spPr>
          <a:xfrm>
            <a:off x="598320" y="0"/>
            <a:ext cx="3955320" cy="6857640"/>
          </a:xfrm>
          <a:prstGeom prst="rect">
            <a:avLst/>
          </a:prstGeom>
          <a:blipFill rotWithShape="0">
            <a:blip r:embed="rId2">
              <a:alphaModFix amt="6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Nunito Sans"/>
              </a:rPr>
              <a:t> </a:t>
            </a:r>
            <a:endParaRPr b="0" lang="en-US" sz="1800" spc="-1" strike="noStrike">
              <a:solidFill>
                <a:schemeClr val="dk1"/>
              </a:solidFill>
              <a:latin typeface="Nunito Sans"/>
            </a:endParaRPr>
          </a:p>
        </p:txBody>
      </p:sp>
      <p:sp>
        <p:nvSpPr>
          <p:cNvPr id="69" name="PlaceHolder 6"/>
          <p:cNvSpPr>
            <a:spLocks noGrp="1"/>
          </p:cNvSpPr>
          <p:nvPr>
            <p:ph type="body"/>
          </p:nvPr>
        </p:nvSpPr>
        <p:spPr>
          <a:xfrm>
            <a:off x="5196600" y="2129400"/>
            <a:ext cx="6418440" cy="40928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00000"/>
              </a:buClr>
              <a:buFont typeface="Arial"/>
              <a:buChar char="•"/>
            </a:pPr>
            <a:r>
              <a:rPr b="0" lang="es" sz="1400" spc="-1" strike="noStrike">
                <a:solidFill>
                  <a:schemeClr val="dk1"/>
                </a:solidFill>
                <a:latin typeface="Nunito Sans"/>
              </a:rPr>
              <a:t>Haga clic para modificar los estilos de texto del patrón</a:t>
            </a:r>
            <a:endParaRPr b="0" lang="en-US" sz="1400" spc="-1" strike="noStrike">
              <a:solidFill>
                <a:schemeClr val="dk1"/>
              </a:solidFill>
              <a:latin typeface="Nunito Sans"/>
            </a:endParaRPr>
          </a:p>
          <a:p>
            <a:pPr lvl="1" marL="4572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Segundo nivel</a:t>
            </a:r>
            <a:endParaRPr b="0" lang="en-US" sz="1400" spc="-1" strike="noStrike">
              <a:solidFill>
                <a:schemeClr val="dk1"/>
              </a:solidFill>
              <a:latin typeface="Nunito Sans"/>
            </a:endParaRPr>
          </a:p>
          <a:p>
            <a:pPr lvl="2" marL="6858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Tercer nivel</a:t>
            </a:r>
            <a:endParaRPr b="0" lang="en-US" sz="1400" spc="-1" strike="noStrike">
              <a:solidFill>
                <a:schemeClr val="dk1"/>
              </a:solidFill>
              <a:latin typeface="Nunito Sans"/>
            </a:endParaRPr>
          </a:p>
          <a:p>
            <a:pPr lvl="3" marL="9144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Cuarto nivel</a:t>
            </a:r>
            <a:endParaRPr b="0" lang="en-US" sz="1400" spc="-1" strike="noStrike">
              <a:solidFill>
                <a:schemeClr val="dk1"/>
              </a:solidFill>
              <a:latin typeface="Nunito Sans"/>
            </a:endParaRPr>
          </a:p>
          <a:p>
            <a:pPr lvl="4" marL="1143000" indent="-228600" defTabSz="914400">
              <a:lnSpc>
                <a:spcPct val="120000"/>
              </a:lnSpc>
              <a:spcBef>
                <a:spcPts val="499"/>
              </a:spcBef>
              <a:buClr>
                <a:srgbClr val="000000"/>
              </a:buClr>
              <a:buFont typeface="Arial"/>
              <a:buChar char="•"/>
            </a:pPr>
            <a:r>
              <a:rPr b="0" lang="es" sz="1400" spc="-1" strike="noStrike">
                <a:solidFill>
                  <a:schemeClr val="dk1"/>
                </a:solidFill>
                <a:latin typeface="Nunito Sans"/>
              </a:rPr>
              <a:t>Quinto nivel</a:t>
            </a:r>
            <a:endParaRPr b="0" lang="en-US" sz="1400" spc="-1" strike="noStrike">
              <a:solidFill>
                <a:schemeClr val="dk1"/>
              </a:solidFill>
              <a:latin typeface="Nunito Sans"/>
            </a:endParaRPr>
          </a:p>
        </p:txBody>
      </p:sp>
      <p:cxnSp>
        <p:nvCxnSpPr>
          <p:cNvPr id="70" name="Conector recto 5"/>
          <p:cNvCxnSpPr/>
          <p:nvPr/>
        </p:nvCxnSpPr>
        <p:spPr>
          <a:xfrm>
            <a:off x="4554000" y="163800"/>
            <a:ext cx="7638120" cy="360"/>
          </a:xfrm>
          <a:prstGeom prst="straightConnector1">
            <a:avLst/>
          </a:prstGeom>
          <a:ln>
            <a:solidFill>
              <a:srgbClr val="000000"/>
            </a:solidFill>
          </a:ln>
        </p:spPr>
      </p:cxnSp>
      <p:cxnSp>
        <p:nvCxnSpPr>
          <p:cNvPr id="71" name="Conector recto 2"/>
          <p:cNvCxnSpPr/>
          <p:nvPr/>
        </p:nvCxnSpPr>
        <p:spPr>
          <a:xfrm>
            <a:off x="4558320" y="0"/>
            <a:ext cx="360" cy="6858360"/>
          </a:xfrm>
          <a:prstGeom prst="straightConnector1">
            <a:avLst/>
          </a:prstGeom>
          <a:ln>
            <a:solidFill>
              <a:srgbClr val="000000"/>
            </a:solidFill>
          </a:ln>
        </p:spPr>
      </p:cxnSp>
      <p:cxnSp>
        <p:nvCxnSpPr>
          <p:cNvPr id="72" name="Conector recto 11"/>
          <p:cNvCxnSpPr/>
          <p:nvPr/>
        </p:nvCxnSpPr>
        <p:spPr>
          <a:xfrm>
            <a:off x="429480" y="0"/>
            <a:ext cx="360" cy="6858360"/>
          </a:xfrm>
          <a:prstGeom prst="straightConnector1">
            <a:avLst/>
          </a:prstGeom>
          <a:ln>
            <a:solidFill>
              <a:srgbClr val="000000"/>
            </a:solidFill>
          </a:ln>
        </p:spPr>
      </p:cxnSp>
    </p:spTree>
  </p:cSld>
  <p:clrMap bg1="lt1" bg2="lt2" tx1="dk1" tx2="dk2" accent1="accent1" accent2="accent2" accent3="accent3" accent4="accent4" accent5="accent5" accent6="accent6" hlink="hlink" folHlink="folHlink"/>
  <p:sldLayoutIdLst>
    <p:sldLayoutId id="2147483665" r:id="rId3"/>
  </p:sldLayoutIdLst>
</p:sldMaster>
</file>

<file path=ppt/slides/_rels/slide1.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45.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7.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1.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27.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27.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27.xml"/><Relationship Id="rId3" Type="http://schemas.openxmlformats.org/officeDocument/2006/relationships/notesSlide" Target="../notesSlides/notesSlide21.xml"/>
</Relationships>
</file>

<file path=ppt/slides/_rels/slide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1.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27.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27.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27.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PlaceHolder 1"/>
          <p:cNvSpPr>
            <a:spLocks noGrp="1"/>
          </p:cNvSpPr>
          <p:nvPr>
            <p:ph type="title"/>
          </p:nvPr>
        </p:nvSpPr>
        <p:spPr>
          <a:xfrm>
            <a:off x="612720" y="1373760"/>
            <a:ext cx="3891960" cy="3331440"/>
          </a:xfrm>
          <a:prstGeom prst="rect">
            <a:avLst/>
          </a:prstGeom>
          <a:noFill/>
          <a:ln w="0">
            <a:noFill/>
          </a:ln>
        </p:spPr>
        <p:txBody>
          <a:bodyPr lIns="91440" rIns="91440" tIns="45720" bIns="45720" anchor="t">
            <a:normAutofit/>
          </a:bodyPr>
          <a:p>
            <a:pPr indent="0" defTabSz="914400">
              <a:lnSpc>
                <a:spcPct val="90000"/>
              </a:lnSpc>
              <a:buNone/>
            </a:pPr>
            <a:r>
              <a:rPr b="0" lang="es-GT" sz="3300" spc="-1" strike="noStrike" cap="all">
                <a:solidFill>
                  <a:schemeClr val="dk1"/>
                </a:solidFill>
                <a:latin typeface="Nunito Sans"/>
              </a:rPr>
              <a:t>IA aplicada a la productividad y la educación</a:t>
            </a:r>
            <a:endParaRPr b="0" lang="es-GT" sz="3300" spc="-1" strike="noStrike">
              <a:solidFill>
                <a:schemeClr val="dk1"/>
              </a:solidFill>
              <a:latin typeface="Nunito Sans"/>
            </a:endParaRPr>
          </a:p>
        </p:txBody>
      </p:sp>
      <p:sp>
        <p:nvSpPr>
          <p:cNvPr id="413" name="PlaceHolder 2"/>
          <p:cNvSpPr>
            <a:spLocks noGrp="1"/>
          </p:cNvSpPr>
          <p:nvPr>
            <p:ph type="subTitle"/>
          </p:nvPr>
        </p:nvSpPr>
        <p:spPr>
          <a:xfrm>
            <a:off x="612720" y="4811760"/>
            <a:ext cx="3173760" cy="1410840"/>
          </a:xfrm>
          <a:prstGeom prst="rect">
            <a:avLst/>
          </a:prstGeom>
          <a:noFill/>
          <a:ln w="0">
            <a:noFill/>
          </a:ln>
        </p:spPr>
        <p:txBody>
          <a:bodyPr lIns="91440" rIns="91440" tIns="45720" bIns="45720" anchor="b">
            <a:normAutofit/>
          </a:bodyPr>
          <a:p>
            <a:pPr indent="0" defTabSz="914400">
              <a:lnSpc>
                <a:spcPct val="120000"/>
              </a:lnSpc>
              <a:spcBef>
                <a:spcPts val="1001"/>
              </a:spcBef>
              <a:buNone/>
              <a:tabLst>
                <a:tab algn="l" pos="0"/>
              </a:tabLst>
            </a:pPr>
            <a:r>
              <a:rPr b="0" lang="es-GT" sz="1400" spc="-1" strike="noStrike">
                <a:solidFill>
                  <a:schemeClr val="dk1"/>
                </a:solidFill>
                <a:latin typeface="Nunito Sans"/>
              </a:rPr>
              <a:t>Innovaciones tecnológicas que mejoran el aprendizaje y trabajo</a:t>
            </a:r>
            <a:endParaRPr b="0" lang="es-GT" sz="1400" spc="-1" strike="noStrike">
              <a:solidFill>
                <a:srgbClr val="000000"/>
              </a:solidFill>
              <a:latin typeface="Arial"/>
            </a:endParaRPr>
          </a:p>
        </p:txBody>
      </p:sp>
      <p:sp>
        <p:nvSpPr>
          <p:cNvPr id="414" name="PlaceHolder 3"/>
          <p:cNvSpPr>
            <a:spLocks noGrp="1"/>
          </p:cNvSpPr>
          <p:nvPr>
            <p:ph type="ftr" idx="160"/>
          </p:nvPr>
        </p:nvSpPr>
        <p:spPr>
          <a:xfrm rot="16200000">
            <a:off x="-206748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415" name="PlaceHolder 4"/>
          <p:cNvSpPr>
            <a:spLocks noGrp="1"/>
          </p:cNvSpPr>
          <p:nvPr>
            <p:ph type="dt" idx="161"/>
          </p:nvPr>
        </p:nvSpPr>
        <p:spPr>
          <a:xfrm rot="16200000">
            <a:off x="-537120" y="5265720"/>
            <a:ext cx="1494000" cy="42012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416" name="PlaceHolder 5"/>
          <p:cNvSpPr>
            <a:spLocks noGrp="1"/>
          </p:cNvSpPr>
          <p:nvPr>
            <p:ph type="sldNum" idx="162"/>
          </p:nvPr>
        </p:nvSpPr>
        <p:spPr>
          <a:xfrm>
            <a:off x="-360" y="649296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pic>
        <p:nvPicPr>
          <p:cNvPr id="417" name="Picture Placeholder 7" descr="IA, inteligencia artificial, innovación en internet, tecnología informática"/>
          <p:cNvPicPr/>
          <p:nvPr/>
        </p:nvPicPr>
        <p:blipFill>
          <a:blip r:embed="rId1">
            <a:alphaModFix amt="60000"/>
          </a:blip>
          <a:srcRect l="15541" t="0" r="15541" b="0"/>
          <a:stretch/>
        </p:blipFill>
        <p:spPr>
          <a:xfrm>
            <a:off x="5111640" y="0"/>
            <a:ext cx="7080120" cy="6857640"/>
          </a:xfrm>
          <a:prstGeom prst="rect">
            <a:avLst/>
          </a:prstGeom>
          <a:ln w="0">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nodeType="withEffect" fill="hold" presetClass="entr" presetID="10">
                                  <p:stCondLst>
                                    <p:cond delay="250"/>
                                  </p:stCondLst>
                                  <p:iterate type="el">
                                    <p:tmAbs val="100"/>
                                  </p:iterate>
                                  <p:childTnLst>
                                    <p:set>
                                      <p:cBhvr>
                                        <p:cTn id="6" dur="1" fill="hold">
                                          <p:stCondLst>
                                            <p:cond delay="0"/>
                                          </p:stCondLst>
                                        </p:cTn>
                                        <p:tgtEl>
                                          <p:spTgt spid="413"/>
                                        </p:tgtEl>
                                        <p:attrNameLst>
                                          <p:attrName>style.visibility</p:attrName>
                                        </p:attrNameLst>
                                      </p:cBhvr>
                                      <p:to>
                                        <p:strVal val="visible"/>
                                      </p:to>
                                    </p:set>
                                    <p:animEffect filter="fade" transition="in">
                                      <p:cBhvr additive="repl">
                                        <p:cTn id="7" dur="500"/>
                                        <p:tgtEl>
                                          <p:spTgt spid="4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8"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Creación de contenidos visuales</a:t>
            </a:r>
            <a:endParaRPr b="0" lang="es-GT" sz="6000" spc="-1" strike="noStrike">
              <a:solidFill>
                <a:schemeClr val="dk1"/>
              </a:solidFill>
              <a:latin typeface="Nunito Sans"/>
            </a:endParaRPr>
          </a:p>
        </p:txBody>
      </p:sp>
      <p:sp>
        <p:nvSpPr>
          <p:cNvPr id="459" name="PlaceHolder 2"/>
          <p:cNvSpPr>
            <a:spLocks noGrp="1"/>
          </p:cNvSpPr>
          <p:nvPr>
            <p:ph type="ftr" idx="187"/>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460" name="PlaceHolder 3"/>
          <p:cNvSpPr>
            <a:spLocks noGrp="1"/>
          </p:cNvSpPr>
          <p:nvPr>
            <p:ph type="dt" idx="188"/>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461" name="PlaceHolder 4"/>
          <p:cNvSpPr>
            <a:spLocks noGrp="1"/>
          </p:cNvSpPr>
          <p:nvPr>
            <p:ph type="sldNum" idx="189"/>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64" dur="indefinite" restart="never" nodeType="tmRoot">
          <p:childTnLst>
            <p:seq>
              <p:cTn id="65" dur="indefinite" nodeType="mainSeq">
                <p:childTnLst>
                  <p:par>
                    <p:cTn id="66" fill="hold">
                      <p:stCondLst>
                        <p:cond delay="0"/>
                      </p:stCondLst>
                      <p:childTnLst>
                        <p:par>
                          <p:cTn id="67" fill="hold">
                            <p:stCondLst>
                              <p:cond delay="0"/>
                            </p:stCondLst>
                            <p:childTnLst>
                              <p:par>
                                <p:cTn id="68" nodeType="withEffect" fill="hold" presetClass="entr" presetID="10">
                                  <p:stCondLst>
                                    <p:cond delay="500"/>
                                  </p:stCondLst>
                                  <p:iterate type="wd">
                                    <p:tmAbs val="150"/>
                                  </p:iterate>
                                  <p:childTnLst>
                                    <p:set>
                                      <p:cBhvr>
                                        <p:cTn id="69" dur="1" fill="hold">
                                          <p:stCondLst>
                                            <p:cond delay="0"/>
                                          </p:stCondLst>
                                        </p:cTn>
                                        <p:tgtEl>
                                          <p:spTgt spid="458"/>
                                        </p:tgtEl>
                                        <p:attrNameLst>
                                          <p:attrName>style.visibility</p:attrName>
                                        </p:attrNameLst>
                                      </p:cBhvr>
                                      <p:to>
                                        <p:strVal val="visible"/>
                                      </p:to>
                                    </p:set>
                                    <p:animEffect filter="fade" transition="in">
                                      <p:cBhvr additive="repl">
                                        <p:cTn id="70" dur="1000"/>
                                        <p:tgtEl>
                                          <p:spTgt spid="4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62" name="Content Placeholder 7" descr="Un programa digital futurista de interfaz HUD con un sistema de control personal a través de una red, en el que el ordenador utiliza la interfaz para interactuar con el usuario."/>
          <p:cNvPicPr/>
          <p:nvPr/>
        </p:nvPicPr>
        <p:blipFill>
          <a:blip r:embed="rId1">
            <a:alphaModFix amt="60000"/>
          </a:blip>
          <a:srcRect l="16415" t="0" r="22666" b="0"/>
          <a:stretch/>
        </p:blipFill>
        <p:spPr>
          <a:xfrm>
            <a:off x="609480" y="2173680"/>
            <a:ext cx="4675320" cy="4048920"/>
          </a:xfrm>
          <a:prstGeom prst="rect">
            <a:avLst/>
          </a:prstGeom>
          <a:ln w="0">
            <a:noFill/>
          </a:ln>
        </p:spPr>
      </p:pic>
      <p:sp>
        <p:nvSpPr>
          <p:cNvPr id="463" name="PlaceHolder 1"/>
          <p:cNvSpPr>
            <a:spLocks noGrp="1"/>
          </p:cNvSpPr>
          <p:nvPr>
            <p:ph type="ftr" idx="190"/>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464" name="PlaceHolder 2"/>
          <p:cNvSpPr>
            <a:spLocks noGrp="1"/>
          </p:cNvSpPr>
          <p:nvPr>
            <p:ph type="dt" idx="191"/>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465" name="PlaceHolder 3"/>
          <p:cNvSpPr>
            <a:spLocks noGrp="1"/>
          </p:cNvSpPr>
          <p:nvPr>
            <p:ph type="sldNum" idx="192"/>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sp>
        <p:nvSpPr>
          <p:cNvPr id="466" name="PlaceHolder 4"/>
          <p:cNvSpPr>
            <a:spLocks noGrp="1"/>
          </p:cNvSpPr>
          <p:nvPr>
            <p:ph type="title"/>
          </p:nvPr>
        </p:nvSpPr>
        <p:spPr>
          <a:xfrm>
            <a:off x="612720" y="635040"/>
            <a:ext cx="4672080" cy="1269000"/>
          </a:xfrm>
          <a:prstGeom prst="rect">
            <a:avLst/>
          </a:prstGeom>
          <a:noFill/>
          <a:ln w="0">
            <a:noFill/>
          </a:ln>
        </p:spPr>
        <p:txBody>
          <a:bodyPr lIns="91440" rIns="91440" tIns="45720" bIns="45720" anchor="t">
            <a:normAutofit/>
          </a:bodyPr>
          <a:p>
            <a:pPr indent="0" defTabSz="914400">
              <a:lnSpc>
                <a:spcPct val="90000"/>
              </a:lnSpc>
              <a:buNone/>
            </a:pPr>
            <a:r>
              <a:rPr b="0" lang="es-GT" sz="2800" spc="-1" strike="noStrike" cap="all">
                <a:solidFill>
                  <a:schemeClr val="dk1"/>
                </a:solidFill>
                <a:latin typeface="Nunito Sans"/>
              </a:rPr>
              <a:t>Creación de presentaciones con apoyo de IA</a:t>
            </a:r>
            <a:endParaRPr b="0" lang="es-GT" sz="2800" spc="-1" strike="noStrike">
              <a:solidFill>
                <a:schemeClr val="dk1"/>
              </a:solidFill>
              <a:latin typeface="Nunito Sans"/>
            </a:endParaRPr>
          </a:p>
        </p:txBody>
      </p:sp>
      <p:sp>
        <p:nvSpPr>
          <p:cNvPr id="467" name="PlaceHolder 5"/>
          <p:cNvSpPr>
            <a:spLocks noGrp="1"/>
          </p:cNvSpPr>
          <p:nvPr>
            <p:ph/>
          </p:nvPr>
        </p:nvSpPr>
        <p:spPr>
          <a:xfrm>
            <a:off x="5905440" y="635040"/>
            <a:ext cx="5676480" cy="5587560"/>
          </a:xfrm>
          <a:prstGeom prst="rect">
            <a:avLst/>
          </a:prstGeom>
          <a:noFill/>
          <a:ln w="0">
            <a:noFill/>
          </a:ln>
        </p:spPr>
        <p:txBody>
          <a:bodyPr lIns="91440" rIns="91440" tIns="45720" bIns="45720" anchor="t">
            <a:normAutofit/>
          </a:bodyPr>
          <a:p>
            <a:pPr indent="0" defTabSz="914400">
              <a:lnSpc>
                <a:spcPct val="120000"/>
              </a:lnSpc>
              <a:spcBef>
                <a:spcPts val="2500"/>
              </a:spcBef>
              <a:buNone/>
              <a:tabLst>
                <a:tab algn="l" pos="0"/>
              </a:tabLst>
            </a:pPr>
            <a:r>
              <a:rPr b="1" lang="es-GT" sz="1400" spc="-1" strike="noStrike">
                <a:solidFill>
                  <a:schemeClr val="dk1"/>
                </a:solidFill>
                <a:latin typeface="Nunito Sans"/>
              </a:rPr>
              <a:t>Generación automática de diapositivas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facilita la creación rápida de diapositivas organizando y diseñando contenido automáticamente.</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Optimización del tiempo</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Crear presentaciones con IA reduce horas de trabajo a solo minutos mediante sugerencias y diseños coherentes.</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Apoyo para estudiantes y profesionales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IA ayuda a estudiantes, docentes y profesionales a comunicar ideas visualmente y con mayor impacto.</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Importancia de la revisión humana</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El usuario debe adaptar y revisar el contenido generado por IA para garantizar relevancia y precisión.</a:t>
            </a:r>
            <a:endParaRPr b="0" lang="es-GT" sz="1400" spc="-1" strike="noStrike">
              <a:solidFill>
                <a:schemeClr val="dk1"/>
              </a:solidFill>
              <a:latin typeface="Nunito Sans"/>
            </a:endParaRPr>
          </a:p>
        </p:txBody>
      </p:sp>
    </p:spTree>
  </p:cSld>
  <p:transition>
    <p:fade/>
  </p:transition>
  <p:timing>
    <p:tnLst>
      <p:par>
        <p:cTn id="71" dur="indefinite" restart="never" nodeType="tmRoot">
          <p:childTnLst>
            <p:seq>
              <p:cTn id="72" dur="indefinite" nodeType="mainSeq">
                <p:childTnLst>
                  <p:par>
                    <p:cTn id="73" fill="hold">
                      <p:stCondLst>
                        <p:cond delay="0"/>
                      </p:stCondLst>
                      <p:childTnLst>
                        <p:par>
                          <p:cTn id="74" fill="hold">
                            <p:stCondLst>
                              <p:cond delay="0"/>
                            </p:stCondLst>
                            <p:childTnLst>
                              <p:par>
                                <p:cTn id="75" nodeType="withEffect" fill="hold" presetClass="entr" presetID="10">
                                  <p:stCondLst>
                                    <p:cond delay="250"/>
                                  </p:stCondLst>
                                  <p:iterate type="el">
                                    <p:tmAbs val="100"/>
                                  </p:iterate>
                                  <p:childTnLst>
                                    <p:set>
                                      <p:cBhvr>
                                        <p:cTn id="76" dur="1" fill="hold">
                                          <p:stCondLst>
                                            <p:cond delay="0"/>
                                          </p:stCondLst>
                                        </p:cTn>
                                        <p:tgtEl>
                                          <p:spTgt spid="467"/>
                                        </p:tgtEl>
                                        <p:attrNameLst>
                                          <p:attrName>style.visibility</p:attrName>
                                        </p:attrNameLst>
                                      </p:cBhvr>
                                      <p:to>
                                        <p:strVal val="visible"/>
                                      </p:to>
                                    </p:set>
                                    <p:animEffect filter="fade" transition="in">
                                      <p:cBhvr additive="repl">
                                        <p:cTn id="77" dur="500"/>
                                        <p:tgtEl>
                                          <p:spTgt spid="4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8"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Aplicaciones educativas</a:t>
            </a:r>
            <a:endParaRPr b="0" lang="es-GT" sz="6000" spc="-1" strike="noStrike">
              <a:solidFill>
                <a:schemeClr val="dk1"/>
              </a:solidFill>
              <a:latin typeface="Nunito Sans"/>
            </a:endParaRPr>
          </a:p>
        </p:txBody>
      </p:sp>
      <p:sp>
        <p:nvSpPr>
          <p:cNvPr id="469" name="PlaceHolder 2"/>
          <p:cNvSpPr>
            <a:spLocks noGrp="1"/>
          </p:cNvSpPr>
          <p:nvPr>
            <p:ph type="ftr" idx="193"/>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470" name="PlaceHolder 3"/>
          <p:cNvSpPr>
            <a:spLocks noGrp="1"/>
          </p:cNvSpPr>
          <p:nvPr>
            <p:ph type="dt" idx="194"/>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471" name="PlaceHolder 4"/>
          <p:cNvSpPr>
            <a:spLocks noGrp="1"/>
          </p:cNvSpPr>
          <p:nvPr>
            <p:ph type="sldNum" idx="195"/>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78" dur="indefinite" restart="never" nodeType="tmRoot">
          <p:childTnLst>
            <p:seq>
              <p:cTn id="79" dur="indefinite" nodeType="mainSeq">
                <p:childTnLst>
                  <p:par>
                    <p:cTn id="80" fill="hold">
                      <p:stCondLst>
                        <p:cond delay="0"/>
                      </p:stCondLst>
                      <p:childTnLst>
                        <p:par>
                          <p:cTn id="81" fill="hold">
                            <p:stCondLst>
                              <p:cond delay="0"/>
                            </p:stCondLst>
                            <p:childTnLst>
                              <p:par>
                                <p:cTn id="82" nodeType="withEffect" fill="hold" presetClass="entr" presetID="10">
                                  <p:stCondLst>
                                    <p:cond delay="500"/>
                                  </p:stCondLst>
                                  <p:iterate type="el">
                                    <p:tmAbs val="100"/>
                                  </p:iterate>
                                  <p:childTnLst>
                                    <p:set>
                                      <p:cBhvr>
                                        <p:cTn id="83" dur="1" fill="hold">
                                          <p:stCondLst>
                                            <p:cond delay="0"/>
                                          </p:stCondLst>
                                        </p:cTn>
                                        <p:tgtEl>
                                          <p:spTgt spid="468"/>
                                        </p:tgtEl>
                                        <p:attrNameLst>
                                          <p:attrName>style.visibility</p:attrName>
                                        </p:attrNameLst>
                                      </p:cBhvr>
                                      <p:to>
                                        <p:strVal val="visible"/>
                                      </p:to>
                                    </p:set>
                                    <p:animEffect filter="fade" transition="in">
                                      <p:cBhvr additive="repl">
                                        <p:cTn id="84" dur="70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2" name="PlaceHolder 1"/>
          <p:cNvSpPr>
            <a:spLocks noGrp="1"/>
          </p:cNvSpPr>
          <p:nvPr>
            <p:ph type="title"/>
          </p:nvPr>
        </p:nvSpPr>
        <p:spPr>
          <a:xfrm>
            <a:off x="4487040" y="635040"/>
            <a:ext cx="6949800" cy="1124280"/>
          </a:xfrm>
          <a:prstGeom prst="rect">
            <a:avLst/>
          </a:prstGeom>
          <a:noFill/>
          <a:ln w="0">
            <a:noFill/>
          </a:ln>
        </p:spPr>
        <p:txBody>
          <a:bodyPr lIns="91440" rIns="91440" tIns="45720" bIns="45720" anchor="t">
            <a:normAutofit/>
          </a:bodyPr>
          <a:p>
            <a:pPr indent="0" defTabSz="914400">
              <a:lnSpc>
                <a:spcPct val="90000"/>
              </a:lnSpc>
              <a:buNone/>
            </a:pPr>
            <a:r>
              <a:rPr b="0" lang="es-GT" sz="3600" spc="-1" strike="noStrike" cap="all">
                <a:solidFill>
                  <a:schemeClr val="dk1"/>
                </a:solidFill>
                <a:latin typeface="Nunito Sans"/>
              </a:rPr>
              <a:t>Diseño de actividades educativas con IA</a:t>
            </a:r>
            <a:endParaRPr b="0" lang="es-GT" sz="3600" spc="-1" strike="noStrike">
              <a:solidFill>
                <a:schemeClr val="dk1"/>
              </a:solidFill>
              <a:latin typeface="Nunito Sans"/>
            </a:endParaRPr>
          </a:p>
        </p:txBody>
      </p:sp>
      <p:sp>
        <p:nvSpPr>
          <p:cNvPr id="473" name="PlaceHolder 2"/>
          <p:cNvSpPr>
            <a:spLocks noGrp="1"/>
          </p:cNvSpPr>
          <p:nvPr>
            <p:ph type="ftr" idx="196"/>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474" name="PlaceHolder 3"/>
          <p:cNvSpPr>
            <a:spLocks noGrp="1"/>
          </p:cNvSpPr>
          <p:nvPr>
            <p:ph type="dt" idx="197"/>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475" name="PlaceHolder 4"/>
          <p:cNvSpPr>
            <a:spLocks noGrp="1"/>
          </p:cNvSpPr>
          <p:nvPr>
            <p:ph type="sldNum" idx="198"/>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pic>
        <p:nvPicPr>
          <p:cNvPr id="476" name="Content Placeholder 7" descr="Gorra de graduación, libro, bombilla, lupa sobre fondo azul. Ilustración 3D"/>
          <p:cNvPicPr/>
          <p:nvPr/>
        </p:nvPicPr>
        <p:blipFill>
          <a:blip r:embed="rId1">
            <a:alphaModFix amt="60000"/>
          </a:blip>
          <a:srcRect l="34768" t="0" r="29609" b="0"/>
        </p:blipFill>
        <p:spPr>
          <a:xfrm>
            <a:off x="598320" y="0"/>
            <a:ext cx="3256200" cy="6857640"/>
          </a:xfrm>
          <a:prstGeom prst="rect">
            <a:avLst/>
          </a:prstGeom>
          <a:ln w="0">
            <a:noFill/>
          </a:ln>
        </p:spPr>
      </p:pic>
      <p:sp>
        <p:nvSpPr>
          <p:cNvPr id="477" name="PlaceHolder 5"/>
          <p:cNvSpPr>
            <a:spLocks noGrp="1"/>
          </p:cNvSpPr>
          <p:nvPr>
            <p:ph/>
          </p:nvPr>
        </p:nvSpPr>
        <p:spPr>
          <a:xfrm>
            <a:off x="4487040" y="1879560"/>
            <a:ext cx="6949800" cy="434304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s-GT" sz="1400" spc="-1" strike="noStrike">
                <a:solidFill>
                  <a:schemeClr val="dk1"/>
                </a:solidFill>
                <a:latin typeface="Nunito Sans"/>
              </a:rPr>
              <a:t>Generación rápida de actividades</a:t>
            </a:r>
            <a:endParaRPr b="0" lang="es-GT" sz="1400" spc="-1" strike="noStrike">
              <a:solidFill>
                <a:schemeClr val="dk1"/>
              </a:solidFill>
              <a:latin typeface="Nunito Sans"/>
            </a:endParaRPr>
          </a:p>
          <a:p>
            <a:pPr indent="0" defTabSz="914400">
              <a:lnSpc>
                <a:spcPct val="110000"/>
              </a:lnSpc>
              <a:spcBef>
                <a:spcPts val="499"/>
              </a:spcBef>
              <a:buNone/>
              <a:tabLst>
                <a:tab algn="l" pos="0"/>
              </a:tabLst>
            </a:pPr>
            <a:r>
              <a:rPr b="0" lang="es-GT" sz="1400" spc="-1" strike="noStrike">
                <a:solidFill>
                  <a:schemeClr val="dk1"/>
                </a:solidFill>
                <a:latin typeface="Nunito Sans"/>
              </a:rPr>
              <a:t>La IA permite crear exámenes, cuestionarios y rúbricas en segundos, optimizando el tiempo del docente.</a:t>
            </a:r>
            <a:endParaRPr b="0" lang="es-GT" sz="1400" spc="-1" strike="noStrike">
              <a:solidFill>
                <a:schemeClr val="dk1"/>
              </a:solidFill>
              <a:latin typeface="Nunito Sans"/>
            </a:endParaRPr>
          </a:p>
          <a:p>
            <a:pPr indent="0" defTabSz="914400">
              <a:lnSpc>
                <a:spcPct val="110000"/>
              </a:lnSpc>
              <a:spcBef>
                <a:spcPts val="2500"/>
              </a:spcBef>
              <a:buNone/>
              <a:tabLst>
                <a:tab algn="l" pos="0"/>
              </a:tabLst>
            </a:pPr>
            <a:r>
              <a:rPr b="1" lang="es-GT" sz="1400" spc="-1" strike="noStrike">
                <a:solidFill>
                  <a:schemeClr val="dk1"/>
                </a:solidFill>
                <a:latin typeface="Nunito Sans"/>
              </a:rPr>
              <a:t>Personalización del aprendizaje</a:t>
            </a:r>
            <a:endParaRPr b="0" lang="es-GT" sz="1400" spc="-1" strike="noStrike">
              <a:solidFill>
                <a:schemeClr val="dk1"/>
              </a:solidFill>
              <a:latin typeface="Nunito Sans"/>
            </a:endParaRPr>
          </a:p>
          <a:p>
            <a:pPr indent="0" defTabSz="914400">
              <a:lnSpc>
                <a:spcPct val="110000"/>
              </a:lnSpc>
              <a:spcBef>
                <a:spcPts val="499"/>
              </a:spcBef>
              <a:buNone/>
              <a:tabLst>
                <a:tab algn="l" pos="0"/>
              </a:tabLst>
            </a:pPr>
            <a:r>
              <a:rPr b="0" lang="es-GT" sz="1400" spc="-1" strike="noStrike">
                <a:solidFill>
                  <a:schemeClr val="dk1"/>
                </a:solidFill>
                <a:latin typeface="Nunito Sans"/>
              </a:rPr>
              <a:t>Actividades adaptadas a distintos niveles favorecen la inclusión y el aprendizaje progresivo de los estudiantes.</a:t>
            </a:r>
            <a:endParaRPr b="0" lang="es-GT" sz="1400" spc="-1" strike="noStrike">
              <a:solidFill>
                <a:schemeClr val="dk1"/>
              </a:solidFill>
              <a:latin typeface="Nunito Sans"/>
            </a:endParaRPr>
          </a:p>
          <a:p>
            <a:pPr indent="0" defTabSz="914400">
              <a:lnSpc>
                <a:spcPct val="110000"/>
              </a:lnSpc>
              <a:spcBef>
                <a:spcPts val="2500"/>
              </a:spcBef>
              <a:buNone/>
              <a:tabLst>
                <a:tab algn="l" pos="0"/>
              </a:tabLst>
            </a:pPr>
            <a:r>
              <a:rPr b="1" lang="es-GT" sz="1400" spc="-1" strike="noStrike">
                <a:solidFill>
                  <a:schemeClr val="dk1"/>
                </a:solidFill>
                <a:latin typeface="Nunito Sans"/>
              </a:rPr>
              <a:t>Retroalimentación inmediata</a:t>
            </a:r>
            <a:endParaRPr b="0" lang="es-GT" sz="1400" spc="-1" strike="noStrike">
              <a:solidFill>
                <a:schemeClr val="dk1"/>
              </a:solidFill>
              <a:latin typeface="Nunito Sans"/>
            </a:endParaRPr>
          </a:p>
          <a:p>
            <a:pPr indent="0" defTabSz="914400">
              <a:lnSpc>
                <a:spcPct val="110000"/>
              </a:lnSpc>
              <a:spcBef>
                <a:spcPts val="499"/>
              </a:spcBef>
              <a:buNone/>
              <a:tabLst>
                <a:tab algn="l" pos="0"/>
              </a:tabLst>
            </a:pPr>
            <a:r>
              <a:rPr b="0" lang="es-GT" sz="1400" spc="-1" strike="noStrike">
                <a:solidFill>
                  <a:schemeClr val="dk1"/>
                </a:solidFill>
                <a:latin typeface="Nunito Sans"/>
              </a:rPr>
              <a:t>La IA ofrece ejercicios adicionales y explica errores, enriqueciendo la experiencia educativa con feedback instantáneo.</a:t>
            </a:r>
            <a:endParaRPr b="0" lang="es-GT" sz="1400" spc="-1" strike="noStrike">
              <a:solidFill>
                <a:schemeClr val="dk1"/>
              </a:solidFill>
              <a:latin typeface="Nunito Sans"/>
            </a:endParaRPr>
          </a:p>
          <a:p>
            <a:pPr indent="0" defTabSz="914400">
              <a:lnSpc>
                <a:spcPct val="110000"/>
              </a:lnSpc>
              <a:spcBef>
                <a:spcPts val="2500"/>
              </a:spcBef>
              <a:buNone/>
              <a:tabLst>
                <a:tab algn="l" pos="0"/>
              </a:tabLst>
            </a:pPr>
            <a:r>
              <a:rPr b="1" lang="es-GT" sz="1400" spc="-1" strike="noStrike">
                <a:solidFill>
                  <a:schemeClr val="dk1"/>
                </a:solidFill>
                <a:latin typeface="Nunito Sans"/>
              </a:rPr>
              <a:t>Supervisión docente</a:t>
            </a:r>
            <a:endParaRPr b="0" lang="es-GT" sz="1400" spc="-1" strike="noStrike">
              <a:solidFill>
                <a:schemeClr val="dk1"/>
              </a:solidFill>
              <a:latin typeface="Nunito Sans"/>
            </a:endParaRPr>
          </a:p>
          <a:p>
            <a:pPr indent="0" defTabSz="914400">
              <a:lnSpc>
                <a:spcPct val="110000"/>
              </a:lnSpc>
              <a:spcBef>
                <a:spcPts val="499"/>
              </a:spcBef>
              <a:buNone/>
              <a:tabLst>
                <a:tab algn="l" pos="0"/>
              </a:tabLst>
            </a:pPr>
            <a:r>
              <a:rPr b="0" lang="es-GT" sz="1400" spc="-1" strike="noStrike">
                <a:solidFill>
                  <a:schemeClr val="dk1"/>
                </a:solidFill>
                <a:latin typeface="Nunito Sans"/>
              </a:rPr>
              <a:t>La supervisión del docente asegura la calidad y pertinencia del contenido generado por IA como apoyo pedagógico.</a:t>
            </a:r>
            <a:endParaRPr b="0" lang="es-GT" sz="1400" spc="-1" strike="noStrike">
              <a:solidFill>
                <a:schemeClr val="dk1"/>
              </a:solidFill>
              <a:latin typeface="Nunito Sans"/>
            </a:endParaRPr>
          </a:p>
        </p:txBody>
      </p:sp>
    </p:spTree>
  </p:cSld>
  <p:transition>
    <p:fade/>
  </p:transition>
  <p:timing>
    <p:tnLst>
      <p:par>
        <p:cTn id="85" dur="indefinite" restart="never" nodeType="tmRoot">
          <p:childTnLst>
            <p:seq>
              <p:cTn id="86" dur="indefinite" nodeType="mainSeq">
                <p:childTnLst>
                  <p:par>
                    <p:cTn id="87" fill="hold">
                      <p:stCondLst>
                        <p:cond delay="0"/>
                      </p:stCondLst>
                      <p:childTnLst>
                        <p:par>
                          <p:cTn id="88" fill="hold">
                            <p:stCondLst>
                              <p:cond delay="0"/>
                            </p:stCondLst>
                            <p:childTnLst>
                              <p:par>
                                <p:cTn id="89" nodeType="withEffect" fill="hold" presetClass="entr" presetID="10">
                                  <p:stCondLst>
                                    <p:cond delay="250"/>
                                  </p:stCondLst>
                                  <p:iterate type="el">
                                    <p:tmAbs val="100"/>
                                  </p:iterate>
                                  <p:childTnLst>
                                    <p:set>
                                      <p:cBhvr>
                                        <p:cTn id="90" dur="1" fill="hold">
                                          <p:stCondLst>
                                            <p:cond delay="0"/>
                                          </p:stCondLst>
                                        </p:cTn>
                                        <p:tgtEl>
                                          <p:spTgt spid="477"/>
                                        </p:tgtEl>
                                        <p:attrNameLst>
                                          <p:attrName>style.visibility</p:attrName>
                                        </p:attrNameLst>
                                      </p:cBhvr>
                                      <p:to>
                                        <p:strVal val="visible"/>
                                      </p:to>
                                    </p:set>
                                    <p:animEffect filter="fade" transition="in">
                                      <p:cBhvr additive="repl">
                                        <p:cTn id="91" dur="500"/>
                                        <p:tgtEl>
                                          <p:spTgt spid="4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8"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Optimización de procesos</a:t>
            </a:r>
            <a:endParaRPr b="0" lang="es-GT" sz="6000" spc="-1" strike="noStrike">
              <a:solidFill>
                <a:schemeClr val="dk1"/>
              </a:solidFill>
              <a:latin typeface="Nunito Sans"/>
            </a:endParaRPr>
          </a:p>
        </p:txBody>
      </p:sp>
      <p:sp>
        <p:nvSpPr>
          <p:cNvPr id="479" name="PlaceHolder 2"/>
          <p:cNvSpPr>
            <a:spLocks noGrp="1"/>
          </p:cNvSpPr>
          <p:nvPr>
            <p:ph type="ftr" idx="199"/>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480" name="PlaceHolder 3"/>
          <p:cNvSpPr>
            <a:spLocks noGrp="1"/>
          </p:cNvSpPr>
          <p:nvPr>
            <p:ph type="dt" idx="200"/>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481" name="PlaceHolder 4"/>
          <p:cNvSpPr>
            <a:spLocks noGrp="1"/>
          </p:cNvSpPr>
          <p:nvPr>
            <p:ph type="sldNum" idx="201"/>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92" dur="indefinite" restart="never" nodeType="tmRoot">
          <p:childTnLst>
            <p:seq>
              <p:cTn id="93" dur="indefinite" nodeType="mainSeq">
                <p:childTnLst>
                  <p:par>
                    <p:cTn id="94" fill="hold">
                      <p:stCondLst>
                        <p:cond delay="0"/>
                      </p:stCondLst>
                      <p:childTnLst>
                        <p:par>
                          <p:cTn id="95" fill="hold">
                            <p:stCondLst>
                              <p:cond delay="0"/>
                            </p:stCondLst>
                            <p:childTnLst>
                              <p:par>
                                <p:cTn id="96" nodeType="withEffect" fill="hold" presetClass="entr" presetID="10">
                                  <p:stCondLst>
                                    <p:cond delay="500"/>
                                  </p:stCondLst>
                                  <p:iterate type="wd">
                                    <p:tmAbs val="150"/>
                                  </p:iterate>
                                  <p:childTnLst>
                                    <p:set>
                                      <p:cBhvr>
                                        <p:cTn id="97" dur="1" fill="hold">
                                          <p:stCondLst>
                                            <p:cond delay="0"/>
                                          </p:stCondLst>
                                        </p:cTn>
                                        <p:tgtEl>
                                          <p:spTgt spid="478"/>
                                        </p:tgtEl>
                                        <p:attrNameLst>
                                          <p:attrName>style.visibility</p:attrName>
                                        </p:attrNameLst>
                                      </p:cBhvr>
                                      <p:to>
                                        <p:strVal val="visible"/>
                                      </p:to>
                                    </p:set>
                                    <p:animEffect filter="fade" transition="in">
                                      <p:cBhvr additive="repl">
                                        <p:cTn id="98" dur="1000"/>
                                        <p:tgtEl>
                                          <p:spTgt spid="4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82" name="Content Placeholder 7" descr="Email marketing, mensaje online, seguridad de redes en internet"/>
          <p:cNvPicPr/>
          <p:nvPr/>
        </p:nvPicPr>
        <p:blipFill>
          <a:blip r:embed="rId1">
            <a:alphaModFix amt="60000"/>
          </a:blip>
          <a:srcRect l="31670" t="0" r="3372" b="0"/>
          <a:stretch/>
        </p:blipFill>
        <p:spPr>
          <a:xfrm>
            <a:off x="609480" y="2173680"/>
            <a:ext cx="4675320" cy="4048920"/>
          </a:xfrm>
          <a:prstGeom prst="rect">
            <a:avLst/>
          </a:prstGeom>
          <a:ln w="0">
            <a:noFill/>
          </a:ln>
        </p:spPr>
      </p:pic>
      <p:sp>
        <p:nvSpPr>
          <p:cNvPr id="483" name="PlaceHolder 1"/>
          <p:cNvSpPr>
            <a:spLocks noGrp="1"/>
          </p:cNvSpPr>
          <p:nvPr>
            <p:ph type="ftr" idx="202"/>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484" name="PlaceHolder 2"/>
          <p:cNvSpPr>
            <a:spLocks noGrp="1"/>
          </p:cNvSpPr>
          <p:nvPr>
            <p:ph type="dt" idx="203"/>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485" name="PlaceHolder 3"/>
          <p:cNvSpPr>
            <a:spLocks noGrp="1"/>
          </p:cNvSpPr>
          <p:nvPr>
            <p:ph type="sldNum" idx="204"/>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sp>
        <p:nvSpPr>
          <p:cNvPr id="486" name="PlaceHolder 4"/>
          <p:cNvSpPr>
            <a:spLocks noGrp="1"/>
          </p:cNvSpPr>
          <p:nvPr>
            <p:ph type="title"/>
          </p:nvPr>
        </p:nvSpPr>
        <p:spPr>
          <a:xfrm>
            <a:off x="612720" y="635040"/>
            <a:ext cx="4672080" cy="1269000"/>
          </a:xfrm>
          <a:prstGeom prst="rect">
            <a:avLst/>
          </a:prstGeom>
          <a:noFill/>
          <a:ln w="0">
            <a:noFill/>
          </a:ln>
        </p:spPr>
        <p:txBody>
          <a:bodyPr lIns="91440" rIns="91440" tIns="45720" bIns="45720" anchor="t">
            <a:normAutofit/>
          </a:bodyPr>
          <a:p>
            <a:pPr indent="0" defTabSz="914400">
              <a:lnSpc>
                <a:spcPct val="90000"/>
              </a:lnSpc>
              <a:buNone/>
            </a:pPr>
            <a:r>
              <a:rPr b="0" lang="es-GT" sz="3600" spc="-1" strike="noStrike" cap="all">
                <a:solidFill>
                  <a:schemeClr val="dk1"/>
                </a:solidFill>
                <a:latin typeface="Nunito Sans"/>
              </a:rPr>
              <a:t>Automatización de tareas con IA</a:t>
            </a:r>
            <a:endParaRPr b="0" lang="es-GT" sz="3600" spc="-1" strike="noStrike">
              <a:solidFill>
                <a:schemeClr val="dk1"/>
              </a:solidFill>
              <a:latin typeface="Nunito Sans"/>
            </a:endParaRPr>
          </a:p>
        </p:txBody>
      </p:sp>
      <p:sp>
        <p:nvSpPr>
          <p:cNvPr id="487" name="PlaceHolder 5"/>
          <p:cNvSpPr>
            <a:spLocks noGrp="1"/>
          </p:cNvSpPr>
          <p:nvPr>
            <p:ph/>
          </p:nvPr>
        </p:nvSpPr>
        <p:spPr>
          <a:xfrm>
            <a:off x="5905440" y="635040"/>
            <a:ext cx="5676480" cy="5587560"/>
          </a:xfrm>
          <a:prstGeom prst="rect">
            <a:avLst/>
          </a:prstGeom>
          <a:noFill/>
          <a:ln w="0">
            <a:noFill/>
          </a:ln>
        </p:spPr>
        <p:txBody>
          <a:bodyPr lIns="91440" rIns="91440" tIns="45720" bIns="45720" anchor="t">
            <a:normAutofit/>
          </a:bodyPr>
          <a:p>
            <a:pPr indent="0" defTabSz="914400">
              <a:lnSpc>
                <a:spcPct val="120000"/>
              </a:lnSpc>
              <a:spcBef>
                <a:spcPts val="2500"/>
              </a:spcBef>
              <a:buNone/>
              <a:tabLst>
                <a:tab algn="l" pos="0"/>
              </a:tabLst>
            </a:pPr>
            <a:r>
              <a:rPr b="1" lang="es-GT" sz="1400" spc="-1" strike="noStrike">
                <a:solidFill>
                  <a:schemeClr val="dk1"/>
                </a:solidFill>
                <a:latin typeface="Nunito Sans"/>
              </a:rPr>
              <a:t>Beneficios de la automatización</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permite delegar tareas repetitivas, aumentando la productividad y reduciendo errores humanos.</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Flujo típico de trabajo</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El proceso incluye recibir información, procesarla, ejecutar acciones y generar resultados automáticos.</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Aplicaciones prácticas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clasifica correos, responde mensajes simples y genera reportes diarios automáticamente.</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Impacto en estudiantes y profesionales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Reduce la carga operativa y permite enfocar en tareas estratégicas y objetivos importantes.</a:t>
            </a:r>
            <a:endParaRPr b="0" lang="es-GT" sz="1400" spc="-1" strike="noStrike">
              <a:solidFill>
                <a:schemeClr val="dk1"/>
              </a:solidFill>
              <a:latin typeface="Nunito Sans"/>
            </a:endParaRPr>
          </a:p>
        </p:txBody>
      </p:sp>
    </p:spTree>
  </p:cSld>
  <p:transition>
    <p:fade/>
  </p:transition>
  <p:timing>
    <p:tnLst>
      <p:par>
        <p:cTn id="99" dur="indefinite" restart="never" nodeType="tmRoot">
          <p:childTnLst>
            <p:seq>
              <p:cTn id="100" dur="indefinite" nodeType="mainSeq">
                <p:childTnLst>
                  <p:par>
                    <p:cTn id="101" fill="hold">
                      <p:stCondLst>
                        <p:cond delay="0"/>
                      </p:stCondLst>
                      <p:childTnLst>
                        <p:par>
                          <p:cTn id="102" fill="hold">
                            <p:stCondLst>
                              <p:cond delay="0"/>
                            </p:stCondLst>
                            <p:childTnLst>
                              <p:par>
                                <p:cTn id="103" nodeType="withEffect" fill="hold" presetClass="entr" presetID="10">
                                  <p:stCondLst>
                                    <p:cond delay="250"/>
                                  </p:stCondLst>
                                  <p:iterate type="el">
                                    <p:tmAbs val="100"/>
                                  </p:iterate>
                                  <p:childTnLst>
                                    <p:set>
                                      <p:cBhvr>
                                        <p:cTn id="104" dur="1" fill="hold">
                                          <p:stCondLst>
                                            <p:cond delay="0"/>
                                          </p:stCondLst>
                                        </p:cTn>
                                        <p:tgtEl>
                                          <p:spTgt spid="487"/>
                                        </p:tgtEl>
                                        <p:attrNameLst>
                                          <p:attrName>style.visibility</p:attrName>
                                        </p:attrNameLst>
                                      </p:cBhvr>
                                      <p:to>
                                        <p:strVal val="visible"/>
                                      </p:to>
                                    </p:set>
                                    <p:animEffect filter="fade" transition="in">
                                      <p:cBhvr additive="repl">
                                        <p:cTn id="105" dur="500"/>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8"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Comparaciones prácticas</a:t>
            </a:r>
            <a:endParaRPr b="0" lang="es-GT" sz="6000" spc="-1" strike="noStrike">
              <a:solidFill>
                <a:schemeClr val="dk1"/>
              </a:solidFill>
              <a:latin typeface="Nunito Sans"/>
            </a:endParaRPr>
          </a:p>
        </p:txBody>
      </p:sp>
      <p:sp>
        <p:nvSpPr>
          <p:cNvPr id="489" name="PlaceHolder 2"/>
          <p:cNvSpPr>
            <a:spLocks noGrp="1"/>
          </p:cNvSpPr>
          <p:nvPr>
            <p:ph type="ftr" idx="205"/>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490" name="PlaceHolder 3"/>
          <p:cNvSpPr>
            <a:spLocks noGrp="1"/>
          </p:cNvSpPr>
          <p:nvPr>
            <p:ph type="dt" idx="206"/>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491" name="PlaceHolder 4"/>
          <p:cNvSpPr>
            <a:spLocks noGrp="1"/>
          </p:cNvSpPr>
          <p:nvPr>
            <p:ph type="sldNum" idx="207"/>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106" dur="indefinite" restart="never" nodeType="tmRoot">
          <p:childTnLst>
            <p:seq>
              <p:cTn id="107" dur="indefinite" nodeType="mainSeq">
                <p:childTnLst>
                  <p:par>
                    <p:cTn id="108" fill="hold">
                      <p:stCondLst>
                        <p:cond delay="0"/>
                      </p:stCondLst>
                      <p:childTnLst>
                        <p:par>
                          <p:cTn id="109" fill="hold">
                            <p:stCondLst>
                              <p:cond delay="0"/>
                            </p:stCondLst>
                            <p:childTnLst>
                              <p:par>
                                <p:cTn id="110" nodeType="withEffect" fill="hold" presetClass="entr" presetID="10">
                                  <p:stCondLst>
                                    <p:cond delay="500"/>
                                  </p:stCondLst>
                                  <p:iterate type="wd">
                                    <p:tmAbs val="150"/>
                                  </p:iterate>
                                  <p:childTnLst>
                                    <p:set>
                                      <p:cBhvr>
                                        <p:cTn id="111" dur="1" fill="hold">
                                          <p:stCondLst>
                                            <p:cond delay="0"/>
                                          </p:stCondLst>
                                        </p:cTn>
                                        <p:tgtEl>
                                          <p:spTgt spid="488"/>
                                        </p:tgtEl>
                                        <p:attrNameLst>
                                          <p:attrName>style.visibility</p:attrName>
                                        </p:attrNameLst>
                                      </p:cBhvr>
                                      <p:to>
                                        <p:strVal val="visible"/>
                                      </p:to>
                                    </p:set>
                                    <p:animEffect filter="fade" transition="in">
                                      <p:cBhvr additive="repl">
                                        <p:cTn id="112" dur="1000"/>
                                        <p:tgtEl>
                                          <p:spTgt spid="4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2" name="PlaceHolder 1"/>
          <p:cNvSpPr>
            <a:spLocks noGrp="1"/>
          </p:cNvSpPr>
          <p:nvPr>
            <p:ph type="title"/>
          </p:nvPr>
        </p:nvSpPr>
        <p:spPr>
          <a:xfrm>
            <a:off x="633960" y="5109840"/>
            <a:ext cx="10369080" cy="1206720"/>
          </a:xfrm>
          <a:prstGeom prst="rect">
            <a:avLst/>
          </a:prstGeom>
          <a:noFill/>
          <a:ln w="0">
            <a:noFill/>
          </a:ln>
        </p:spPr>
        <p:txBody>
          <a:bodyPr lIns="91440" rIns="91440" tIns="45720" bIns="45720" anchor="t">
            <a:normAutofit/>
          </a:bodyPr>
          <a:p>
            <a:pPr indent="0" defTabSz="914400">
              <a:lnSpc>
                <a:spcPct val="90000"/>
              </a:lnSpc>
              <a:buNone/>
            </a:pPr>
            <a:r>
              <a:rPr b="0" lang="es-GT" sz="2400" spc="-1" strike="noStrike">
                <a:solidFill>
                  <a:schemeClr val="dk1"/>
                </a:solidFill>
                <a:latin typeface="Nunito Sans"/>
              </a:rPr>
              <a:t>Casos prácticos: Sin IA vs Con IA</a:t>
            </a:r>
            <a:endParaRPr b="0" lang="es-GT" sz="2400" spc="-1" strike="noStrike">
              <a:solidFill>
                <a:schemeClr val="dk1"/>
              </a:solidFill>
              <a:latin typeface="Nunito Sans"/>
            </a:endParaRPr>
          </a:p>
        </p:txBody>
      </p:sp>
      <p:sp>
        <p:nvSpPr>
          <p:cNvPr id="493" name="PlaceHolder 2"/>
          <p:cNvSpPr>
            <a:spLocks noGrp="1"/>
          </p:cNvSpPr>
          <p:nvPr>
            <p:ph type="ftr" idx="208"/>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494" name="PlaceHolder 3"/>
          <p:cNvSpPr>
            <a:spLocks noGrp="1"/>
          </p:cNvSpPr>
          <p:nvPr>
            <p:ph type="dt" idx="209"/>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495" name="PlaceHolder 4"/>
          <p:cNvSpPr>
            <a:spLocks noGrp="1"/>
          </p:cNvSpPr>
          <p:nvPr>
            <p:ph type="sldNum" idx="210"/>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graphicFrame>
        <p:nvGraphicFramePr>
          <p:cNvPr id="496" name="Content Placeholder 7"/>
          <p:cNvGraphicFramePr/>
          <p:nvPr/>
        </p:nvGraphicFramePr>
        <p:xfrm>
          <a:off x="633960" y="1445760"/>
          <a:ext cx="11127960" cy="3305160"/>
        </p:xfrm>
        <a:graphic>
          <a:graphicData uri="http://schemas.openxmlformats.org/drawingml/2006/table">
            <a:tbl>
              <a:tblPr/>
              <a:tblGrid>
                <a:gridCol w="4429800"/>
                <a:gridCol w="2780640"/>
                <a:gridCol w="3917160"/>
              </a:tblGrid>
              <a:tr h="471960">
                <a:tc>
                  <a:txBody>
                    <a:bodyPr lIns="107280" rIns="107280" tIns="53640" bIns="53640" anchor="ctr">
                      <a:noAutofit/>
                    </a:bodyPr>
                    <a:p>
                      <a:pPr defTabSz="914400">
                        <a:lnSpc>
                          <a:spcPct val="100000"/>
                        </a:lnSpc>
                      </a:pPr>
                      <a:r>
                        <a:rPr b="0" lang="es-GT" sz="2100" spc="-1" strike="noStrike">
                          <a:solidFill>
                            <a:srgbClr val="ffffff"/>
                          </a:solidFill>
                          <a:latin typeface="Nunito Sans"/>
                        </a:rPr>
                        <a:t>Actividad</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b79c8f"/>
                    </a:solidFill>
                  </a:tcPr>
                </a:tc>
                <a:tc>
                  <a:txBody>
                    <a:bodyPr lIns="107280" rIns="107280" tIns="53640" bIns="53640" anchor="ctr">
                      <a:noAutofit/>
                    </a:bodyPr>
                    <a:p>
                      <a:pPr defTabSz="914400">
                        <a:lnSpc>
                          <a:spcPct val="100000"/>
                        </a:lnSpc>
                      </a:pPr>
                      <a:r>
                        <a:rPr b="0" lang="en-US" sz="2100" spc="-1" strike="noStrike">
                          <a:solidFill>
                            <a:srgbClr val="ffffff"/>
                          </a:solidFill>
                          <a:latin typeface="Nunito Sans"/>
                        </a:rPr>
                        <a:t>Sin IA</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b79c8f"/>
                    </a:solidFill>
                  </a:tcPr>
                </a:tc>
                <a:tc>
                  <a:txBody>
                    <a:bodyPr lIns="107280" rIns="107280" tIns="53640" bIns="53640" anchor="ctr">
                      <a:noAutofit/>
                    </a:bodyPr>
                    <a:p>
                      <a:pPr defTabSz="914400">
                        <a:lnSpc>
                          <a:spcPct val="100000"/>
                        </a:lnSpc>
                      </a:pPr>
                      <a:r>
                        <a:rPr b="0" lang="en-US" sz="2100" spc="-1" strike="noStrike">
                          <a:solidFill>
                            <a:srgbClr val="ffffff"/>
                          </a:solidFill>
                          <a:latin typeface="Nunito Sans"/>
                        </a:rPr>
                        <a:t>Con IA</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b79c8f"/>
                    </a:solidFill>
                  </a:tcPr>
                </a:tc>
              </a:tr>
              <a:tr h="471960">
                <a:tc>
                  <a:txBody>
                    <a:bodyPr lIns="107280" rIns="107280" tIns="53640" bIns="53640" anchor="ctr">
                      <a:noAutofit/>
                    </a:bodyPr>
                    <a:p>
                      <a:pPr defTabSz="914400">
                        <a:lnSpc>
                          <a:spcPct val="100000"/>
                        </a:lnSpc>
                      </a:pPr>
                      <a:r>
                        <a:rPr b="0" lang="en-US" sz="2100" spc="-1" strike="noStrike">
                          <a:solidFill>
                            <a:srgbClr val="000000"/>
                          </a:solidFill>
                          <a:latin typeface="Nunito Sans"/>
                        </a:rPr>
                        <a:t>Elaborar un informe</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5dedb"/>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2 horas</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5dedb"/>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20 minutos</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5dedb"/>
                    </a:solidFill>
                  </a:tcPr>
                </a:tc>
              </a:tr>
              <a:tr h="471960">
                <a:tc>
                  <a:txBody>
                    <a:bodyPr lIns="107280" rIns="107280" tIns="53640" bIns="53640" anchor="ctr">
                      <a:noAutofit/>
                    </a:bodyPr>
                    <a:p>
                      <a:pPr defTabSz="914400">
                        <a:lnSpc>
                          <a:spcPct val="100000"/>
                        </a:lnSpc>
                      </a:pPr>
                      <a:r>
                        <a:rPr b="0" lang="en-US" sz="2100" spc="-1" strike="noStrike">
                          <a:solidFill>
                            <a:srgbClr val="000000"/>
                          </a:solidFill>
                          <a:latin typeface="Nunito Sans"/>
                        </a:rPr>
                        <a:t>Preparar una clase</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2efed"/>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3 horas</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2efed"/>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45 minutos</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2efed"/>
                    </a:solidFill>
                  </a:tcPr>
                </a:tc>
              </a:tr>
              <a:tr h="471960">
                <a:tc>
                  <a:txBody>
                    <a:bodyPr lIns="107280" rIns="107280" tIns="53640" bIns="53640" anchor="ctr">
                      <a:noAutofit/>
                    </a:bodyPr>
                    <a:p>
                      <a:pPr defTabSz="914400">
                        <a:lnSpc>
                          <a:spcPct val="100000"/>
                        </a:lnSpc>
                      </a:pPr>
                      <a:r>
                        <a:rPr b="0" lang="en-US" sz="2100" spc="-1" strike="noStrike">
                          <a:solidFill>
                            <a:srgbClr val="000000"/>
                          </a:solidFill>
                          <a:latin typeface="Nunito Sans"/>
                        </a:rPr>
                        <a:t>Crear una presentación</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5dedb"/>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4 horas</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5dedb"/>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30 minutos</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5dedb"/>
                    </a:solidFill>
                  </a:tcPr>
                </a:tc>
              </a:tr>
              <a:tr h="471960">
                <a:tc>
                  <a:txBody>
                    <a:bodyPr lIns="107280" rIns="107280" tIns="53640" bIns="53640" anchor="ctr">
                      <a:noAutofit/>
                    </a:bodyPr>
                    <a:p>
                      <a:pPr defTabSz="914400">
                        <a:lnSpc>
                          <a:spcPct val="100000"/>
                        </a:lnSpc>
                      </a:pPr>
                      <a:r>
                        <a:rPr b="0" lang="en-US" sz="2100" spc="-1" strike="noStrike">
                          <a:solidFill>
                            <a:srgbClr val="000000"/>
                          </a:solidFill>
                          <a:latin typeface="Nunito Sans"/>
                        </a:rPr>
                        <a:t>Organizar tareas</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2efed"/>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Manual</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2efed"/>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Automatizada</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2efed"/>
                    </a:solidFill>
                  </a:tcPr>
                </a:tc>
              </a:tr>
              <a:tr h="471960">
                <a:tc>
                  <a:txBody>
                    <a:bodyPr lIns="107280" rIns="107280" tIns="53640" bIns="53640" anchor="ctr">
                      <a:noAutofit/>
                    </a:bodyPr>
                    <a:p>
                      <a:pPr defTabSz="914400">
                        <a:lnSpc>
                          <a:spcPct val="100000"/>
                        </a:lnSpc>
                      </a:pPr>
                      <a:r>
                        <a:rPr b="0" lang="en-US" sz="2100" spc="-1" strike="noStrike">
                          <a:solidFill>
                            <a:srgbClr val="000000"/>
                          </a:solidFill>
                          <a:latin typeface="Nunito Sans"/>
                        </a:rPr>
                        <a:t>Analizar datos</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5dedb"/>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Lento</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5dedb"/>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Rápido</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5dedb"/>
                    </a:solidFill>
                  </a:tcPr>
                </a:tc>
              </a:tr>
              <a:tr h="471960">
                <a:tc>
                  <a:txBody>
                    <a:bodyPr lIns="107280" rIns="107280" tIns="53640" bIns="53640" anchor="ctr">
                      <a:noAutofit/>
                    </a:bodyPr>
                    <a:p>
                      <a:pPr defTabSz="914400">
                        <a:lnSpc>
                          <a:spcPct val="100000"/>
                        </a:lnSpc>
                      </a:pPr>
                      <a:r>
                        <a:rPr b="0" lang="en-US" sz="2100" spc="-1" strike="noStrike">
                          <a:solidFill>
                            <a:srgbClr val="000000"/>
                          </a:solidFill>
                          <a:latin typeface="Nunito Sans"/>
                        </a:rPr>
                        <a:t>Redactar un correo</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2efed"/>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Desde cero</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2efed"/>
                    </a:solidFill>
                  </a:tcPr>
                </a:tc>
                <a:tc>
                  <a:txBody>
                    <a:bodyPr lIns="107280" rIns="107280" tIns="53640" bIns="53640" anchor="ctr">
                      <a:noAutofit/>
                    </a:bodyPr>
                    <a:p>
                      <a:pPr defTabSz="914400">
                        <a:lnSpc>
                          <a:spcPct val="100000"/>
                        </a:lnSpc>
                      </a:pPr>
                      <a:r>
                        <a:rPr b="0" lang="en-US" sz="2100" spc="-1" strike="noStrike">
                          <a:solidFill>
                            <a:srgbClr val="000000"/>
                          </a:solidFill>
                          <a:latin typeface="Nunito Sans"/>
                        </a:rPr>
                        <a:t>Borrador asistido</a:t>
                      </a:r>
                      <a:endParaRPr b="0" lang="es-GT" sz="2100" spc="-1" strike="noStrike">
                        <a:solidFill>
                          <a:srgbClr val="000000"/>
                        </a:solidFill>
                        <a:latin typeface="Arial"/>
                      </a:endParaRPr>
                    </a:p>
                  </a:txBody>
                  <a:tcPr anchor="ctr" marL="107280" marR="1072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2efed"/>
                    </a:solidFill>
                  </a:tcPr>
                </a:tc>
              </a:tr>
            </a:tbl>
          </a:graphicData>
        </a:graphic>
      </p:graphicFrame>
    </p:spTree>
  </p:cSld>
  <p:transition>
    <p:fade/>
  </p:transition>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7"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Uso responsable</a:t>
            </a:r>
            <a:endParaRPr b="0" lang="es-GT" sz="6000" spc="-1" strike="noStrike">
              <a:solidFill>
                <a:schemeClr val="dk1"/>
              </a:solidFill>
              <a:latin typeface="Nunito Sans"/>
            </a:endParaRPr>
          </a:p>
        </p:txBody>
      </p:sp>
      <p:sp>
        <p:nvSpPr>
          <p:cNvPr id="498" name="PlaceHolder 2"/>
          <p:cNvSpPr>
            <a:spLocks noGrp="1"/>
          </p:cNvSpPr>
          <p:nvPr>
            <p:ph type="ftr" idx="211"/>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499" name="PlaceHolder 3"/>
          <p:cNvSpPr>
            <a:spLocks noGrp="1"/>
          </p:cNvSpPr>
          <p:nvPr>
            <p:ph type="dt" idx="212"/>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500" name="PlaceHolder 4"/>
          <p:cNvSpPr>
            <a:spLocks noGrp="1"/>
          </p:cNvSpPr>
          <p:nvPr>
            <p:ph type="sldNum" idx="213"/>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113" dur="indefinite" restart="never" nodeType="tmRoot">
          <p:childTnLst>
            <p:seq>
              <p:cTn id="114" dur="indefinite" nodeType="mainSeq">
                <p:childTnLst>
                  <p:par>
                    <p:cTn id="115" fill="hold">
                      <p:stCondLst>
                        <p:cond delay="0"/>
                      </p:stCondLst>
                      <p:childTnLst>
                        <p:par>
                          <p:cTn id="116" fill="hold">
                            <p:stCondLst>
                              <p:cond delay="0"/>
                            </p:stCondLst>
                            <p:childTnLst>
                              <p:par>
                                <p:cTn id="117" nodeType="withEffect" fill="hold" presetClass="entr" presetID="10">
                                  <p:stCondLst>
                                    <p:cond delay="500"/>
                                  </p:stCondLst>
                                  <p:iterate type="wd">
                                    <p:tmAbs val="150"/>
                                  </p:iterate>
                                  <p:childTnLst>
                                    <p:set>
                                      <p:cBhvr>
                                        <p:cTn id="118" dur="1" fill="hold">
                                          <p:stCondLst>
                                            <p:cond delay="0"/>
                                          </p:stCondLst>
                                        </p:cTn>
                                        <p:tgtEl>
                                          <p:spTgt spid="497"/>
                                        </p:tgtEl>
                                        <p:attrNameLst>
                                          <p:attrName>style.visibility</p:attrName>
                                        </p:attrNameLst>
                                      </p:cBhvr>
                                      <p:to>
                                        <p:strVal val="visible"/>
                                      </p:to>
                                    </p:set>
                                    <p:animEffect filter="fade" transition="in">
                                      <p:cBhvr additive="repl">
                                        <p:cTn id="119" dur="1000"/>
                                        <p:tgtEl>
                                          <p:spTgt spid="4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1" name="Content Placeholder 7" descr="Concepto digital de cabeza humana"/>
          <p:cNvPicPr/>
          <p:nvPr/>
        </p:nvPicPr>
        <p:blipFill>
          <a:blip r:embed="rId1">
            <a:alphaModFix amt="60000"/>
          </a:blip>
          <a:stretch/>
        </p:blipFill>
        <p:spPr>
          <a:xfrm>
            <a:off x="609480" y="2445120"/>
            <a:ext cx="4675320" cy="3506400"/>
          </a:xfrm>
          <a:prstGeom prst="rect">
            <a:avLst/>
          </a:prstGeom>
          <a:ln w="0">
            <a:noFill/>
          </a:ln>
        </p:spPr>
      </p:pic>
      <p:sp>
        <p:nvSpPr>
          <p:cNvPr id="502" name="PlaceHolder 1"/>
          <p:cNvSpPr>
            <a:spLocks noGrp="1"/>
          </p:cNvSpPr>
          <p:nvPr>
            <p:ph type="ftr" idx="214"/>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503" name="PlaceHolder 2"/>
          <p:cNvSpPr>
            <a:spLocks noGrp="1"/>
          </p:cNvSpPr>
          <p:nvPr>
            <p:ph type="dt" idx="215"/>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504" name="PlaceHolder 3"/>
          <p:cNvSpPr>
            <a:spLocks noGrp="1"/>
          </p:cNvSpPr>
          <p:nvPr>
            <p:ph type="sldNum" idx="216"/>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sp>
        <p:nvSpPr>
          <p:cNvPr id="505" name="PlaceHolder 4"/>
          <p:cNvSpPr>
            <a:spLocks noGrp="1"/>
          </p:cNvSpPr>
          <p:nvPr>
            <p:ph type="title"/>
          </p:nvPr>
        </p:nvSpPr>
        <p:spPr>
          <a:xfrm>
            <a:off x="612720" y="635040"/>
            <a:ext cx="4672080" cy="1269000"/>
          </a:xfrm>
          <a:prstGeom prst="rect">
            <a:avLst/>
          </a:prstGeom>
          <a:noFill/>
          <a:ln w="0">
            <a:noFill/>
          </a:ln>
        </p:spPr>
        <p:txBody>
          <a:bodyPr lIns="91440" rIns="91440" tIns="45720" bIns="45720" anchor="t">
            <a:normAutofit/>
          </a:bodyPr>
          <a:p>
            <a:pPr indent="0" defTabSz="914400">
              <a:lnSpc>
                <a:spcPct val="90000"/>
              </a:lnSpc>
              <a:buNone/>
            </a:pPr>
            <a:r>
              <a:rPr b="0" lang="es-GT" sz="3300" spc="-1" strike="noStrike" cap="all">
                <a:solidFill>
                  <a:schemeClr val="dk1"/>
                </a:solidFill>
                <a:latin typeface="Nunito Sans"/>
              </a:rPr>
              <a:t>Buenas prácticas al utilizar IA</a:t>
            </a:r>
            <a:endParaRPr b="0" lang="es-GT" sz="3300" spc="-1" strike="noStrike">
              <a:solidFill>
                <a:schemeClr val="dk1"/>
              </a:solidFill>
              <a:latin typeface="Nunito Sans"/>
            </a:endParaRPr>
          </a:p>
        </p:txBody>
      </p:sp>
      <p:sp>
        <p:nvSpPr>
          <p:cNvPr id="506" name="PlaceHolder 5"/>
          <p:cNvSpPr>
            <a:spLocks noGrp="1"/>
          </p:cNvSpPr>
          <p:nvPr>
            <p:ph/>
          </p:nvPr>
        </p:nvSpPr>
        <p:spPr>
          <a:xfrm>
            <a:off x="5905440" y="635040"/>
            <a:ext cx="5676480" cy="5587560"/>
          </a:xfrm>
          <a:prstGeom prst="rect">
            <a:avLst/>
          </a:prstGeom>
          <a:noFill/>
          <a:ln w="0">
            <a:noFill/>
          </a:ln>
        </p:spPr>
        <p:txBody>
          <a:bodyPr lIns="91440" rIns="91440" tIns="45720" bIns="45720" anchor="t">
            <a:normAutofit/>
          </a:bodyPr>
          <a:p>
            <a:pPr indent="0" defTabSz="914400">
              <a:lnSpc>
                <a:spcPct val="120000"/>
              </a:lnSpc>
              <a:spcBef>
                <a:spcPts val="2500"/>
              </a:spcBef>
              <a:buNone/>
              <a:tabLst>
                <a:tab algn="l" pos="0"/>
              </a:tabLst>
            </a:pPr>
            <a:r>
              <a:rPr b="1" lang="es-GT" sz="1400" spc="-1" strike="noStrike">
                <a:solidFill>
                  <a:schemeClr val="dk1"/>
                </a:solidFill>
                <a:latin typeface="Nunito Sans"/>
              </a:rPr>
              <a:t>Verificación de la Información</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Siempre verificar la información generada por la IA para evitar errores y malentendidos.</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Protección de Datos Personales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Proteger los datos personales y evitar copiar contenido sin revisión para mantener la seguridad.</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Uso Ético y Responsable</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Utilizar la IA como apoyo respetando normas académicas y profesionales, sin reemplazar el pensamiento crítico.</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Prompts Claros y Específicos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Emplear instrucciones precisas para obtener mejores resultados y contenido coherente.</a:t>
            </a:r>
            <a:endParaRPr b="0" lang="es-GT" sz="1400" spc="-1" strike="noStrike">
              <a:solidFill>
                <a:schemeClr val="dk1"/>
              </a:solidFill>
              <a:latin typeface="Nunito Sans"/>
            </a:endParaRPr>
          </a:p>
        </p:txBody>
      </p:sp>
    </p:spTree>
  </p:cSld>
  <p:transition>
    <p:fade/>
  </p:transition>
  <p:timing>
    <p:tnLst>
      <p:par>
        <p:cTn id="120" dur="indefinite" restart="never" nodeType="tmRoot">
          <p:childTnLst>
            <p:seq>
              <p:cTn id="121" dur="indefinite" nodeType="mainSeq">
                <p:childTnLst>
                  <p:par>
                    <p:cTn id="122" fill="hold">
                      <p:stCondLst>
                        <p:cond delay="0"/>
                      </p:stCondLst>
                      <p:childTnLst>
                        <p:par>
                          <p:cTn id="123" fill="hold">
                            <p:stCondLst>
                              <p:cond delay="0"/>
                            </p:stCondLst>
                            <p:childTnLst>
                              <p:par>
                                <p:cTn id="124" nodeType="withEffect" fill="hold" presetClass="entr" presetID="10">
                                  <p:stCondLst>
                                    <p:cond delay="250"/>
                                  </p:stCondLst>
                                  <p:iterate type="el">
                                    <p:tmAbs val="100"/>
                                  </p:iterate>
                                  <p:childTnLst>
                                    <p:set>
                                      <p:cBhvr>
                                        <p:cTn id="125" dur="1" fill="hold">
                                          <p:stCondLst>
                                            <p:cond delay="0"/>
                                          </p:stCondLst>
                                        </p:cTn>
                                        <p:tgtEl>
                                          <p:spTgt spid="506"/>
                                        </p:tgtEl>
                                        <p:attrNameLst>
                                          <p:attrName>style.visibility</p:attrName>
                                        </p:attrNameLst>
                                      </p:cBhvr>
                                      <p:to>
                                        <p:strVal val="visible"/>
                                      </p:to>
                                    </p:set>
                                    <p:animEffect filter="fade" transition="in">
                                      <p:cBhvr additive="repl">
                                        <p:cTn id="126" dur="500"/>
                                        <p:tgtEl>
                                          <p:spTgt spid="5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Introducción a la IA en productividad y educación</a:t>
            </a:r>
            <a:endParaRPr b="0" lang="es-GT" sz="6000" spc="-1" strike="noStrike">
              <a:solidFill>
                <a:schemeClr val="dk1"/>
              </a:solidFill>
              <a:latin typeface="Nunito Sans"/>
            </a:endParaRPr>
          </a:p>
        </p:txBody>
      </p:sp>
      <p:sp>
        <p:nvSpPr>
          <p:cNvPr id="419" name="PlaceHolder 2"/>
          <p:cNvSpPr>
            <a:spLocks noGrp="1"/>
          </p:cNvSpPr>
          <p:nvPr>
            <p:ph type="ftr" idx="163"/>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420" name="PlaceHolder 3"/>
          <p:cNvSpPr>
            <a:spLocks noGrp="1"/>
          </p:cNvSpPr>
          <p:nvPr>
            <p:ph type="dt" idx="164"/>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421" name="PlaceHolder 4"/>
          <p:cNvSpPr>
            <a:spLocks noGrp="1"/>
          </p:cNvSpPr>
          <p:nvPr>
            <p:ph type="sldNum" idx="165"/>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8" dur="indefinite" restart="never" nodeType="tmRoot">
          <p:childTnLst>
            <p:seq>
              <p:cTn id="9" dur="indefinite" nodeType="mainSeq">
                <p:childTnLst>
                  <p:par>
                    <p:cTn id="10" fill="hold">
                      <p:stCondLst>
                        <p:cond delay="0"/>
                      </p:stCondLst>
                      <p:childTnLst>
                        <p:par>
                          <p:cTn id="11" fill="hold">
                            <p:stCondLst>
                              <p:cond delay="0"/>
                            </p:stCondLst>
                            <p:childTnLst>
                              <p:par>
                                <p:cTn id="12" nodeType="withEffect" fill="hold" presetClass="entr" presetID="10">
                                  <p:stCondLst>
                                    <p:cond delay="500"/>
                                  </p:stCondLst>
                                  <p:iterate type="el">
                                    <p:tmAbs val="100"/>
                                  </p:iterate>
                                  <p:childTnLst>
                                    <p:set>
                                      <p:cBhvr>
                                        <p:cTn id="13" dur="1" fill="hold">
                                          <p:stCondLst>
                                            <p:cond delay="0"/>
                                          </p:stCondLst>
                                        </p:cTn>
                                        <p:tgtEl>
                                          <p:spTgt spid="418"/>
                                        </p:tgtEl>
                                        <p:attrNameLst>
                                          <p:attrName>style.visibility</p:attrName>
                                        </p:attrNameLst>
                                      </p:cBhvr>
                                      <p:to>
                                        <p:strVal val="visible"/>
                                      </p:to>
                                    </p:set>
                                    <p:animEffect filter="fade" transition="in">
                                      <p:cBhvr additive="repl">
                                        <p:cTn id="14" dur="700"/>
                                        <p:tgtEl>
                                          <p:spTgt spid="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7"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Cierre del tema</a:t>
            </a:r>
            <a:endParaRPr b="0" lang="es-GT" sz="6000" spc="-1" strike="noStrike">
              <a:solidFill>
                <a:schemeClr val="dk1"/>
              </a:solidFill>
              <a:latin typeface="Nunito Sans"/>
            </a:endParaRPr>
          </a:p>
        </p:txBody>
      </p:sp>
      <p:sp>
        <p:nvSpPr>
          <p:cNvPr id="508" name="PlaceHolder 2"/>
          <p:cNvSpPr>
            <a:spLocks noGrp="1"/>
          </p:cNvSpPr>
          <p:nvPr>
            <p:ph type="ftr" idx="217"/>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509" name="PlaceHolder 3"/>
          <p:cNvSpPr>
            <a:spLocks noGrp="1"/>
          </p:cNvSpPr>
          <p:nvPr>
            <p:ph type="dt" idx="218"/>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510" name="PlaceHolder 4"/>
          <p:cNvSpPr>
            <a:spLocks noGrp="1"/>
          </p:cNvSpPr>
          <p:nvPr>
            <p:ph type="sldNum" idx="219"/>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127" dur="indefinite" restart="never" nodeType="tmRoot">
          <p:childTnLst>
            <p:seq>
              <p:cTn id="128" dur="indefinite" nodeType="mainSeq">
                <p:childTnLst>
                  <p:par>
                    <p:cTn id="129" fill="hold">
                      <p:stCondLst>
                        <p:cond delay="0"/>
                      </p:stCondLst>
                      <p:childTnLst>
                        <p:par>
                          <p:cTn id="130" fill="hold">
                            <p:stCondLst>
                              <p:cond delay="0"/>
                            </p:stCondLst>
                            <p:childTnLst>
                              <p:par>
                                <p:cTn id="131" nodeType="withEffect" fill="hold" presetClass="entr" presetID="10">
                                  <p:stCondLst>
                                    <p:cond delay="500"/>
                                  </p:stCondLst>
                                  <p:iterate type="lt">
                                    <p:tmAbs val="100"/>
                                  </p:iterate>
                                  <p:childTnLst>
                                    <p:set>
                                      <p:cBhvr>
                                        <p:cTn id="132" dur="1" fill="hold">
                                          <p:stCondLst>
                                            <p:cond delay="0"/>
                                          </p:stCondLst>
                                        </p:cTn>
                                        <p:tgtEl>
                                          <p:spTgt spid="507"/>
                                        </p:tgtEl>
                                        <p:attrNameLst>
                                          <p:attrName>style.visibility</p:attrName>
                                        </p:attrNameLst>
                                      </p:cBhvr>
                                      <p:to>
                                        <p:strVal val="visible"/>
                                      </p:to>
                                    </p:set>
                                    <p:animEffect filter="fade" transition="in">
                                      <p:cBhvr additive="repl">
                                        <p:cTn id="133" dur="400"/>
                                        <p:tgtEl>
                                          <p:spTgt spid="5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11" name="Content Placeholder 7" descr="Gente con césped de VR jugando a un juego de realidad virtual. Tecnología digital del futuro y simulación de realidad virtual 3D estilo de vida futurista moderno"/>
          <p:cNvPicPr/>
          <p:nvPr/>
        </p:nvPicPr>
        <p:blipFill>
          <a:blip r:embed="rId1">
            <a:alphaModFix amt="60000"/>
          </a:blip>
          <a:srcRect l="0" t="0" r="35042" b="0"/>
          <a:stretch/>
        </p:blipFill>
        <p:spPr>
          <a:xfrm>
            <a:off x="609480" y="2173680"/>
            <a:ext cx="4675320" cy="4048920"/>
          </a:xfrm>
          <a:prstGeom prst="rect">
            <a:avLst/>
          </a:prstGeom>
          <a:ln w="0">
            <a:noFill/>
          </a:ln>
        </p:spPr>
      </p:pic>
      <p:sp>
        <p:nvSpPr>
          <p:cNvPr id="512" name="PlaceHolder 1"/>
          <p:cNvSpPr>
            <a:spLocks noGrp="1"/>
          </p:cNvSpPr>
          <p:nvPr>
            <p:ph type="ftr" idx="220"/>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513" name="PlaceHolder 2"/>
          <p:cNvSpPr>
            <a:spLocks noGrp="1"/>
          </p:cNvSpPr>
          <p:nvPr>
            <p:ph type="dt" idx="221"/>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514" name="PlaceHolder 3"/>
          <p:cNvSpPr>
            <a:spLocks noGrp="1"/>
          </p:cNvSpPr>
          <p:nvPr>
            <p:ph type="sldNum" idx="222"/>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sp>
        <p:nvSpPr>
          <p:cNvPr id="515" name="PlaceHolder 4"/>
          <p:cNvSpPr>
            <a:spLocks noGrp="1"/>
          </p:cNvSpPr>
          <p:nvPr>
            <p:ph type="title"/>
          </p:nvPr>
        </p:nvSpPr>
        <p:spPr>
          <a:xfrm>
            <a:off x="612720" y="635040"/>
            <a:ext cx="4672080" cy="1269000"/>
          </a:xfrm>
          <a:prstGeom prst="rect">
            <a:avLst/>
          </a:prstGeom>
          <a:noFill/>
          <a:ln w="0">
            <a:noFill/>
          </a:ln>
        </p:spPr>
        <p:txBody>
          <a:bodyPr lIns="91440" rIns="91440" tIns="45720" bIns="45720" anchor="t">
            <a:normAutofit/>
          </a:bodyPr>
          <a:p>
            <a:pPr indent="0" defTabSz="914400">
              <a:lnSpc>
                <a:spcPct val="90000"/>
              </a:lnSpc>
              <a:buNone/>
            </a:pPr>
            <a:r>
              <a:rPr b="0" lang="es-GT" sz="3600" spc="-1" strike="noStrike" cap="all">
                <a:solidFill>
                  <a:schemeClr val="dk1"/>
                </a:solidFill>
                <a:latin typeface="Nunito Sans"/>
              </a:rPr>
              <a:t>Conclusiones y reflexión final</a:t>
            </a:r>
            <a:endParaRPr b="0" lang="es-GT" sz="3600" spc="-1" strike="noStrike">
              <a:solidFill>
                <a:schemeClr val="dk1"/>
              </a:solidFill>
              <a:latin typeface="Nunito Sans"/>
            </a:endParaRPr>
          </a:p>
        </p:txBody>
      </p:sp>
      <p:sp>
        <p:nvSpPr>
          <p:cNvPr id="516" name="PlaceHolder 5"/>
          <p:cNvSpPr>
            <a:spLocks noGrp="1"/>
          </p:cNvSpPr>
          <p:nvPr>
            <p:ph/>
          </p:nvPr>
        </p:nvSpPr>
        <p:spPr>
          <a:xfrm>
            <a:off x="5905440" y="635040"/>
            <a:ext cx="5676480" cy="5587560"/>
          </a:xfrm>
          <a:prstGeom prst="rect">
            <a:avLst/>
          </a:prstGeom>
          <a:noFill/>
          <a:ln w="0">
            <a:noFill/>
          </a:ln>
        </p:spPr>
        <p:txBody>
          <a:bodyPr lIns="91440" rIns="91440" tIns="45720" bIns="45720" anchor="t">
            <a:normAutofit/>
          </a:bodyPr>
          <a:p>
            <a:pPr indent="0" defTabSz="914400">
              <a:lnSpc>
                <a:spcPct val="120000"/>
              </a:lnSpc>
              <a:spcBef>
                <a:spcPts val="2500"/>
              </a:spcBef>
              <a:buNone/>
              <a:tabLst>
                <a:tab algn="l" pos="0"/>
              </a:tabLst>
            </a:pPr>
            <a:r>
              <a:rPr b="1" lang="es-GT" sz="1400" spc="-1" strike="noStrike">
                <a:solidFill>
                  <a:schemeClr val="dk1"/>
                </a:solidFill>
                <a:latin typeface="Nunito Sans"/>
              </a:rPr>
              <a:t>Beneficios de la Inteligencia Artificial</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mejora la productividad y la educación al ahorrar tiempo y mejorar la calidad del trabajo.</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Complemento del Conocimiento Humano</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no reemplaza el conocimiento humano, sino que potencia nuestras capacidades con responsabilidad y pensamiento crítico.</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Invitación a la Exploración y Reflexión</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Se anima a los estudiantes a explorar, experimentar y reflexionar sobre la IA y su impacto en el aprendizaje.</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Fomento del Diálogo y Curiosidad</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El espacio para preguntas promueve el diálogo y la curiosidad, esenciales para el aprendizaje continuo.</a:t>
            </a:r>
            <a:endParaRPr b="0" lang="es-GT" sz="1400" spc="-1" strike="noStrike">
              <a:solidFill>
                <a:schemeClr val="dk1"/>
              </a:solidFill>
              <a:latin typeface="Nunito Sans"/>
            </a:endParaRPr>
          </a:p>
        </p:txBody>
      </p:sp>
    </p:spTree>
  </p:cSld>
  <p:transition>
    <p:fade/>
  </p:transition>
  <p:timing>
    <p:tnLst>
      <p:par>
        <p:cTn id="134" dur="indefinite" restart="never" nodeType="tmRoot">
          <p:childTnLst>
            <p:seq>
              <p:cTn id="135" dur="indefinite" nodeType="mainSeq">
                <p:childTnLst>
                  <p:par>
                    <p:cTn id="136" fill="hold">
                      <p:stCondLst>
                        <p:cond delay="0"/>
                      </p:stCondLst>
                      <p:childTnLst>
                        <p:par>
                          <p:cTn id="137" fill="hold">
                            <p:stCondLst>
                              <p:cond delay="0"/>
                            </p:stCondLst>
                            <p:childTnLst>
                              <p:par>
                                <p:cTn id="138" nodeType="withEffect" fill="hold" presetClass="entr" presetID="10">
                                  <p:stCondLst>
                                    <p:cond delay="250"/>
                                  </p:stCondLst>
                                  <p:iterate type="el">
                                    <p:tmAbs val="100"/>
                                  </p:iterate>
                                  <p:childTnLst>
                                    <p:set>
                                      <p:cBhvr>
                                        <p:cTn id="139" dur="1" fill="hold">
                                          <p:stCondLst>
                                            <p:cond delay="0"/>
                                          </p:stCondLst>
                                        </p:cTn>
                                        <p:tgtEl>
                                          <p:spTgt spid="516"/>
                                        </p:tgtEl>
                                        <p:attrNameLst>
                                          <p:attrName>style.visibility</p:attrName>
                                        </p:attrNameLst>
                                      </p:cBhvr>
                                      <p:to>
                                        <p:strVal val="visible"/>
                                      </p:to>
                                    </p:set>
                                    <p:animEffect filter="fade" transition="in">
                                      <p:cBhvr additive="repl">
                                        <p:cTn id="140" dur="500"/>
                                        <p:tgtEl>
                                          <p:spTgt spid="5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2" name="PlaceHolder 1"/>
          <p:cNvSpPr>
            <a:spLocks noGrp="1"/>
          </p:cNvSpPr>
          <p:nvPr>
            <p:ph type="title"/>
          </p:nvPr>
        </p:nvSpPr>
        <p:spPr>
          <a:xfrm>
            <a:off x="4487040" y="635040"/>
            <a:ext cx="6949800" cy="1124280"/>
          </a:xfrm>
          <a:prstGeom prst="rect">
            <a:avLst/>
          </a:prstGeom>
          <a:noFill/>
          <a:ln w="0">
            <a:noFill/>
          </a:ln>
        </p:spPr>
        <p:txBody>
          <a:bodyPr lIns="91440" rIns="91440" tIns="45720" bIns="45720" anchor="t">
            <a:normAutofit/>
          </a:bodyPr>
          <a:p>
            <a:pPr indent="0" defTabSz="914400">
              <a:lnSpc>
                <a:spcPct val="90000"/>
              </a:lnSpc>
              <a:buNone/>
            </a:pPr>
            <a:r>
              <a:rPr b="0" lang="es-GT" sz="3600" spc="-1" strike="noStrike" cap="all">
                <a:solidFill>
                  <a:schemeClr val="dk1"/>
                </a:solidFill>
                <a:latin typeface="Nunito Sans"/>
              </a:rPr>
              <a:t>Portada y contexto del curso IA desde 0</a:t>
            </a:r>
            <a:endParaRPr b="0" lang="es-GT" sz="3600" spc="-1" strike="noStrike">
              <a:solidFill>
                <a:schemeClr val="dk1"/>
              </a:solidFill>
              <a:latin typeface="Nunito Sans"/>
            </a:endParaRPr>
          </a:p>
        </p:txBody>
      </p:sp>
      <p:sp>
        <p:nvSpPr>
          <p:cNvPr id="423" name="PlaceHolder 2"/>
          <p:cNvSpPr>
            <a:spLocks noGrp="1"/>
          </p:cNvSpPr>
          <p:nvPr>
            <p:ph type="ftr" idx="166"/>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424" name="PlaceHolder 3"/>
          <p:cNvSpPr>
            <a:spLocks noGrp="1"/>
          </p:cNvSpPr>
          <p:nvPr>
            <p:ph type="dt" idx="167"/>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425" name="PlaceHolder 4"/>
          <p:cNvSpPr>
            <a:spLocks noGrp="1"/>
          </p:cNvSpPr>
          <p:nvPr>
            <p:ph type="sldNum" idx="168"/>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pic>
        <p:nvPicPr>
          <p:cNvPr id="426" name="Content Placeholder 7" descr="Los futuros smartphones y terminales para tabletas tienen diversas funciones. Juego en VR, escaneo electroencefalograma, señales cerebrales pueden captarse y acceder automáticamente a dispositivos periféricos. Existe una función de diagnóstico médico, puede hacer atención médica y atención sanitaria a las personas."/>
          <p:cNvPicPr/>
          <p:nvPr/>
        </p:nvPicPr>
        <p:blipFill>
          <a:blip r:embed="rId1">
            <a:alphaModFix amt="60000"/>
          </a:blip>
          <a:srcRect l="27165" t="0" r="41130" b="0"/>
        </p:blipFill>
        <p:spPr>
          <a:xfrm>
            <a:off x="598320" y="0"/>
            <a:ext cx="3256200" cy="6857640"/>
          </a:xfrm>
          <a:prstGeom prst="rect">
            <a:avLst/>
          </a:prstGeom>
          <a:ln w="0">
            <a:noFill/>
          </a:ln>
        </p:spPr>
      </p:pic>
      <p:sp>
        <p:nvSpPr>
          <p:cNvPr id="427" name="PlaceHolder 5"/>
          <p:cNvSpPr>
            <a:spLocks noGrp="1"/>
          </p:cNvSpPr>
          <p:nvPr>
            <p:ph/>
          </p:nvPr>
        </p:nvSpPr>
        <p:spPr>
          <a:xfrm>
            <a:off x="4487040" y="1879560"/>
            <a:ext cx="6949800" cy="434304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s-GT" sz="1400" spc="-1" strike="noStrike">
                <a:solidFill>
                  <a:schemeClr val="dk1"/>
                </a:solidFill>
                <a:latin typeface="Nunito Sans"/>
              </a:rPr>
              <a:t>Introducción a IA práctica</a:t>
            </a:r>
            <a:endParaRPr b="0" lang="es-GT" sz="1400" spc="-1" strike="noStrike">
              <a:solidFill>
                <a:schemeClr val="dk1"/>
              </a:solidFill>
              <a:latin typeface="Nunito Sans"/>
            </a:endParaRPr>
          </a:p>
          <a:p>
            <a:pPr indent="0" defTabSz="914400">
              <a:lnSpc>
                <a:spcPct val="110000"/>
              </a:lnSpc>
              <a:spcBef>
                <a:spcPts val="499"/>
              </a:spcBef>
              <a:buNone/>
              <a:tabLst>
                <a:tab algn="l" pos="0"/>
              </a:tabLst>
            </a:pPr>
            <a:r>
              <a:rPr b="0" lang="es-GT" sz="1400" spc="-1" strike="noStrike">
                <a:solidFill>
                  <a:schemeClr val="dk1"/>
                </a:solidFill>
                <a:latin typeface="Nunito Sans"/>
              </a:rPr>
              <a:t>El curso presenta IA aplicada a productividad y educación, usando lenguaje claro y ejemplos cotidianos.</a:t>
            </a:r>
            <a:endParaRPr b="0" lang="es-GT" sz="1400" spc="-1" strike="noStrike">
              <a:solidFill>
                <a:schemeClr val="dk1"/>
              </a:solidFill>
              <a:latin typeface="Nunito Sans"/>
            </a:endParaRPr>
          </a:p>
          <a:p>
            <a:pPr indent="0" defTabSz="914400">
              <a:lnSpc>
                <a:spcPct val="110000"/>
              </a:lnSpc>
              <a:spcBef>
                <a:spcPts val="2500"/>
              </a:spcBef>
              <a:buNone/>
              <a:tabLst>
                <a:tab algn="l" pos="0"/>
              </a:tabLst>
            </a:pPr>
            <a:r>
              <a:rPr b="1" lang="es-GT" sz="1400" spc="-1" strike="noStrike">
                <a:solidFill>
                  <a:schemeClr val="dk1"/>
                </a:solidFill>
                <a:latin typeface="Nunito Sans"/>
              </a:rPr>
              <a:t>IA en productividad diaria</a:t>
            </a:r>
            <a:endParaRPr b="0" lang="es-GT" sz="1400" spc="-1" strike="noStrike">
              <a:solidFill>
                <a:schemeClr val="dk1"/>
              </a:solidFill>
              <a:latin typeface="Nunito Sans"/>
            </a:endParaRPr>
          </a:p>
          <a:p>
            <a:pPr indent="0" defTabSz="914400">
              <a:lnSpc>
                <a:spcPct val="110000"/>
              </a:lnSpc>
              <a:spcBef>
                <a:spcPts val="499"/>
              </a:spcBef>
              <a:buNone/>
              <a:tabLst>
                <a:tab algn="l" pos="0"/>
              </a:tabLst>
            </a:pPr>
            <a:r>
              <a:rPr b="0" lang="es-GT" sz="1400" spc="-1" strike="noStrike">
                <a:solidFill>
                  <a:schemeClr val="dk1"/>
                </a:solidFill>
                <a:latin typeface="Nunito Sans"/>
              </a:rPr>
              <a:t>La IA ayuda a reducir tareas repetitivas y optimizar tiempos para mejorar la eficiencia laboral.</a:t>
            </a:r>
            <a:endParaRPr b="0" lang="es-GT" sz="1400" spc="-1" strike="noStrike">
              <a:solidFill>
                <a:schemeClr val="dk1"/>
              </a:solidFill>
              <a:latin typeface="Nunito Sans"/>
            </a:endParaRPr>
          </a:p>
          <a:p>
            <a:pPr indent="0" defTabSz="914400">
              <a:lnSpc>
                <a:spcPct val="110000"/>
              </a:lnSpc>
              <a:spcBef>
                <a:spcPts val="2500"/>
              </a:spcBef>
              <a:buNone/>
              <a:tabLst>
                <a:tab algn="l" pos="0"/>
              </a:tabLst>
            </a:pPr>
            <a:r>
              <a:rPr b="1" lang="es-GT" sz="1400" spc="-1" strike="noStrike">
                <a:solidFill>
                  <a:schemeClr val="dk1"/>
                </a:solidFill>
                <a:latin typeface="Nunito Sans"/>
              </a:rPr>
              <a:t>IA para aprendizaje personalizado</a:t>
            </a:r>
            <a:endParaRPr b="0" lang="es-GT" sz="1400" spc="-1" strike="noStrike">
              <a:solidFill>
                <a:schemeClr val="dk1"/>
              </a:solidFill>
              <a:latin typeface="Nunito Sans"/>
            </a:endParaRPr>
          </a:p>
          <a:p>
            <a:pPr indent="0" defTabSz="914400">
              <a:lnSpc>
                <a:spcPct val="110000"/>
              </a:lnSpc>
              <a:spcBef>
                <a:spcPts val="499"/>
              </a:spcBef>
              <a:buNone/>
              <a:tabLst>
                <a:tab algn="l" pos="0"/>
              </a:tabLst>
            </a:pPr>
            <a:r>
              <a:rPr b="0" lang="es-GT" sz="1400" spc="-1" strike="noStrike">
                <a:solidFill>
                  <a:schemeClr val="dk1"/>
                </a:solidFill>
                <a:latin typeface="Nunito Sans"/>
              </a:rPr>
              <a:t>Facilita el aprendizaje adaptado y rápido acceso a información y creación de materiales didácticos.</a:t>
            </a:r>
            <a:endParaRPr b="0" lang="es-GT" sz="1400" spc="-1" strike="noStrike">
              <a:solidFill>
                <a:schemeClr val="dk1"/>
              </a:solidFill>
              <a:latin typeface="Nunito Sans"/>
            </a:endParaRPr>
          </a:p>
          <a:p>
            <a:pPr indent="0" defTabSz="914400">
              <a:lnSpc>
                <a:spcPct val="110000"/>
              </a:lnSpc>
              <a:spcBef>
                <a:spcPts val="2500"/>
              </a:spcBef>
              <a:buNone/>
              <a:tabLst>
                <a:tab algn="l" pos="0"/>
              </a:tabLst>
            </a:pPr>
            <a:r>
              <a:rPr b="1" lang="es-GT" sz="1400" spc="-1" strike="noStrike">
                <a:solidFill>
                  <a:schemeClr val="dk1"/>
                </a:solidFill>
                <a:latin typeface="Nunito Sans"/>
              </a:rPr>
              <a:t>Mentalidad crítica y responsable</a:t>
            </a:r>
            <a:endParaRPr b="0" lang="es-GT" sz="1400" spc="-1" strike="noStrike">
              <a:solidFill>
                <a:schemeClr val="dk1"/>
              </a:solidFill>
              <a:latin typeface="Nunito Sans"/>
            </a:endParaRPr>
          </a:p>
          <a:p>
            <a:pPr indent="0" defTabSz="914400">
              <a:lnSpc>
                <a:spcPct val="110000"/>
              </a:lnSpc>
              <a:spcBef>
                <a:spcPts val="499"/>
              </a:spcBef>
              <a:buNone/>
              <a:tabLst>
                <a:tab algn="l" pos="0"/>
              </a:tabLst>
            </a:pPr>
            <a:r>
              <a:rPr b="0" lang="es-GT" sz="1400" spc="-1" strike="noStrike">
                <a:solidFill>
                  <a:schemeClr val="dk1"/>
                </a:solidFill>
                <a:latin typeface="Nunito Sans"/>
              </a:rPr>
              <a:t>El curso fomenta usar IA como complemento del conocimiento humano, no como sustituto.</a:t>
            </a:r>
            <a:endParaRPr b="0" lang="es-GT" sz="1400" spc="-1" strike="noStrike">
              <a:solidFill>
                <a:schemeClr val="dk1"/>
              </a:solidFill>
              <a:latin typeface="Nunito Sans"/>
            </a:endParaRPr>
          </a:p>
        </p:txBody>
      </p:sp>
    </p:spTree>
  </p:cSld>
  <p:transition>
    <p:fade/>
  </p:transition>
  <p:timing>
    <p:tnLst>
      <p:par>
        <p:cTn id="15" dur="indefinite" restart="never" nodeType="tmRoot">
          <p:childTnLst>
            <p:seq>
              <p:cTn id="16" dur="indefinite" nodeType="mainSeq">
                <p:childTnLst>
                  <p:par>
                    <p:cTn id="17" fill="hold">
                      <p:stCondLst>
                        <p:cond delay="0"/>
                      </p:stCondLst>
                      <p:childTnLst>
                        <p:par>
                          <p:cTn id="18" fill="hold">
                            <p:stCondLst>
                              <p:cond delay="0"/>
                            </p:stCondLst>
                            <p:childTnLst>
                              <p:par>
                                <p:cTn id="19" nodeType="withEffect" fill="hold" presetClass="entr" presetID="10">
                                  <p:stCondLst>
                                    <p:cond delay="250"/>
                                  </p:stCondLst>
                                  <p:iterate type="el">
                                    <p:tmAbs val="100"/>
                                  </p:iterate>
                                  <p:childTnLst>
                                    <p:set>
                                      <p:cBhvr>
                                        <p:cTn id="20" dur="1" fill="hold">
                                          <p:stCondLst>
                                            <p:cond delay="0"/>
                                          </p:stCondLst>
                                        </p:cTn>
                                        <p:tgtEl>
                                          <p:spTgt spid="427"/>
                                        </p:tgtEl>
                                        <p:attrNameLst>
                                          <p:attrName>style.visibility</p:attrName>
                                        </p:attrNameLst>
                                      </p:cBhvr>
                                      <p:to>
                                        <p:strVal val="visible"/>
                                      </p:to>
                                    </p:set>
                                    <p:animEffect filter="fade" transition="in">
                                      <p:cBhvr additive="repl">
                                        <p:cTn id="21" dur="500"/>
                                        <p:tgtEl>
                                          <p:spTgt spid="4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8"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Concepto general de IA aplicada</a:t>
            </a:r>
            <a:endParaRPr b="0" lang="es-GT" sz="6000" spc="-1" strike="noStrike">
              <a:solidFill>
                <a:schemeClr val="dk1"/>
              </a:solidFill>
              <a:latin typeface="Nunito Sans"/>
            </a:endParaRPr>
          </a:p>
        </p:txBody>
      </p:sp>
      <p:sp>
        <p:nvSpPr>
          <p:cNvPr id="429" name="PlaceHolder 2"/>
          <p:cNvSpPr>
            <a:spLocks noGrp="1"/>
          </p:cNvSpPr>
          <p:nvPr>
            <p:ph type="ftr" idx="169"/>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430" name="PlaceHolder 3"/>
          <p:cNvSpPr>
            <a:spLocks noGrp="1"/>
          </p:cNvSpPr>
          <p:nvPr>
            <p:ph type="dt" idx="170"/>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431" name="PlaceHolder 4"/>
          <p:cNvSpPr>
            <a:spLocks noGrp="1"/>
          </p:cNvSpPr>
          <p:nvPr>
            <p:ph type="sldNum" idx="171"/>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22" dur="indefinite" restart="never" nodeType="tmRoot">
          <p:childTnLst>
            <p:seq>
              <p:cTn id="23" dur="indefinite" nodeType="mainSeq">
                <p:childTnLst>
                  <p:par>
                    <p:cTn id="24" fill="hold">
                      <p:stCondLst>
                        <p:cond delay="0"/>
                      </p:stCondLst>
                      <p:childTnLst>
                        <p:par>
                          <p:cTn id="25" fill="hold">
                            <p:stCondLst>
                              <p:cond delay="0"/>
                            </p:stCondLst>
                            <p:childTnLst>
                              <p:par>
                                <p:cTn id="26" nodeType="withEffect" fill="hold" presetClass="entr" presetID="10">
                                  <p:stCondLst>
                                    <p:cond delay="500"/>
                                  </p:stCondLst>
                                  <p:iterate type="lt">
                                    <p:tmAbs val="100"/>
                                  </p:iterate>
                                  <p:childTnLst>
                                    <p:set>
                                      <p:cBhvr>
                                        <p:cTn id="27" dur="1" fill="hold">
                                          <p:stCondLst>
                                            <p:cond delay="0"/>
                                          </p:stCondLst>
                                        </p:cTn>
                                        <p:tgtEl>
                                          <p:spTgt spid="428"/>
                                        </p:tgtEl>
                                        <p:attrNameLst>
                                          <p:attrName>style.visibility</p:attrName>
                                        </p:attrNameLst>
                                      </p:cBhvr>
                                      <p:to>
                                        <p:strVal val="visible"/>
                                      </p:to>
                                    </p:set>
                                    <p:animEffect filter="fade" transition="in">
                                      <p:cBhvr additive="repl">
                                        <p:cTn id="28" dur="400"/>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32" name="Content Placeholder 7" descr="Mujer mostrando la Tierra y el holograma de la red usando la tecnología de interfaz de usuario."/>
          <p:cNvPicPr/>
          <p:nvPr/>
        </p:nvPicPr>
        <p:blipFill>
          <a:blip r:embed="rId1">
            <a:alphaModFix amt="60000"/>
          </a:blip>
          <a:srcRect l="27259" t="0" r="7782" b="0"/>
          <a:stretch/>
        </p:blipFill>
        <p:spPr>
          <a:xfrm>
            <a:off x="609480" y="2173680"/>
            <a:ext cx="4675320" cy="4048920"/>
          </a:xfrm>
          <a:prstGeom prst="rect">
            <a:avLst/>
          </a:prstGeom>
          <a:ln w="0">
            <a:noFill/>
          </a:ln>
        </p:spPr>
      </p:pic>
      <p:sp>
        <p:nvSpPr>
          <p:cNvPr id="433" name="PlaceHolder 1"/>
          <p:cNvSpPr>
            <a:spLocks noGrp="1"/>
          </p:cNvSpPr>
          <p:nvPr>
            <p:ph type="ftr" idx="172"/>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434" name="PlaceHolder 2"/>
          <p:cNvSpPr>
            <a:spLocks noGrp="1"/>
          </p:cNvSpPr>
          <p:nvPr>
            <p:ph type="dt" idx="173"/>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435" name="PlaceHolder 3"/>
          <p:cNvSpPr>
            <a:spLocks noGrp="1"/>
          </p:cNvSpPr>
          <p:nvPr>
            <p:ph type="sldNum" idx="174"/>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sp>
        <p:nvSpPr>
          <p:cNvPr id="436" name="PlaceHolder 4"/>
          <p:cNvSpPr>
            <a:spLocks noGrp="1"/>
          </p:cNvSpPr>
          <p:nvPr>
            <p:ph type="title"/>
          </p:nvPr>
        </p:nvSpPr>
        <p:spPr>
          <a:xfrm>
            <a:off x="612720" y="635040"/>
            <a:ext cx="4672080" cy="1269000"/>
          </a:xfrm>
          <a:prstGeom prst="rect">
            <a:avLst/>
          </a:prstGeom>
          <a:noFill/>
          <a:ln w="0">
            <a:noFill/>
          </a:ln>
        </p:spPr>
        <p:txBody>
          <a:bodyPr lIns="91440" rIns="91440" tIns="45720" bIns="45720" anchor="t">
            <a:normAutofit/>
          </a:bodyPr>
          <a:p>
            <a:pPr indent="0" defTabSz="914400">
              <a:lnSpc>
                <a:spcPct val="90000"/>
              </a:lnSpc>
              <a:buNone/>
            </a:pPr>
            <a:r>
              <a:rPr b="0" lang="es-GT" sz="2800" spc="-1" strike="noStrike" cap="all">
                <a:solidFill>
                  <a:schemeClr val="dk1"/>
                </a:solidFill>
                <a:latin typeface="Nunito Sans"/>
              </a:rPr>
              <a:t>¿Qué es la IA aplicada a la productividad y la educación?</a:t>
            </a:r>
            <a:endParaRPr b="0" lang="es-GT" sz="2800" spc="-1" strike="noStrike">
              <a:solidFill>
                <a:schemeClr val="dk1"/>
              </a:solidFill>
              <a:latin typeface="Nunito Sans"/>
            </a:endParaRPr>
          </a:p>
        </p:txBody>
      </p:sp>
      <p:sp>
        <p:nvSpPr>
          <p:cNvPr id="437" name="PlaceHolder 5"/>
          <p:cNvSpPr>
            <a:spLocks noGrp="1"/>
          </p:cNvSpPr>
          <p:nvPr>
            <p:ph/>
          </p:nvPr>
        </p:nvSpPr>
        <p:spPr>
          <a:xfrm>
            <a:off x="5905440" y="635040"/>
            <a:ext cx="5676480" cy="5587560"/>
          </a:xfrm>
          <a:prstGeom prst="rect">
            <a:avLst/>
          </a:prstGeom>
          <a:noFill/>
          <a:ln w="0">
            <a:noFill/>
          </a:ln>
        </p:spPr>
        <p:txBody>
          <a:bodyPr lIns="91440" rIns="91440" tIns="45720" bIns="45720" anchor="t">
            <a:normAutofit/>
          </a:bodyPr>
          <a:p>
            <a:pPr indent="0" defTabSz="914400">
              <a:lnSpc>
                <a:spcPct val="120000"/>
              </a:lnSpc>
              <a:spcBef>
                <a:spcPts val="2500"/>
              </a:spcBef>
              <a:buNone/>
              <a:tabLst>
                <a:tab algn="l" pos="0"/>
              </a:tabLst>
            </a:pPr>
            <a:r>
              <a:rPr b="1" lang="es-GT" sz="1400" spc="-1" strike="noStrike">
                <a:solidFill>
                  <a:schemeClr val="dk1"/>
                </a:solidFill>
                <a:latin typeface="Nunito Sans"/>
              </a:rPr>
              <a:t>IA para productividad</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ahorra tiempo y automatiza procesos para mejorar la calidad del trabajo y la eficiencia laboral.</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IA en educación</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adapta contenidos al ritmo del estudiante y apoya a docentes en la creación de materiales personalizados.</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Mejora de resultados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Reducir tareas repetitivas permite mayor enfoque en análisis crítico, creatividad y trabajo de valor.</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Asistente 24/7</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ofrece soporte constante para autoaprendizaje y toma de decisiones rápidas y claras.</a:t>
            </a:r>
            <a:endParaRPr b="0" lang="es-GT" sz="1400" spc="-1" strike="noStrike">
              <a:solidFill>
                <a:schemeClr val="dk1"/>
              </a:solidFill>
              <a:latin typeface="Nunito Sans"/>
            </a:endParaRPr>
          </a:p>
        </p:txBody>
      </p:sp>
    </p:spTree>
  </p:cSld>
  <p:transition>
    <p:fade/>
  </p:transition>
  <p:timing>
    <p:tnLst>
      <p:par>
        <p:cTn id="29" dur="indefinite" restart="never" nodeType="tmRoot">
          <p:childTnLst>
            <p:seq>
              <p:cTn id="30" dur="indefinite" nodeType="mainSeq">
                <p:childTnLst>
                  <p:par>
                    <p:cTn id="31" fill="hold">
                      <p:stCondLst>
                        <p:cond delay="0"/>
                      </p:stCondLst>
                      <p:childTnLst>
                        <p:par>
                          <p:cTn id="32" fill="hold">
                            <p:stCondLst>
                              <p:cond delay="0"/>
                            </p:stCondLst>
                            <p:childTnLst>
                              <p:par>
                                <p:cTn id="33" nodeType="withEffect" fill="hold" presetClass="entr" presetID="10">
                                  <p:stCondLst>
                                    <p:cond delay="250"/>
                                  </p:stCondLst>
                                  <p:iterate type="el">
                                    <p:tmAbs val="100"/>
                                  </p:iterate>
                                  <p:childTnLst>
                                    <p:set>
                                      <p:cBhvr>
                                        <p:cTn id="34" dur="1" fill="hold">
                                          <p:stCondLst>
                                            <p:cond delay="0"/>
                                          </p:stCondLst>
                                        </p:cTn>
                                        <p:tgtEl>
                                          <p:spTgt spid="437"/>
                                        </p:tgtEl>
                                        <p:attrNameLst>
                                          <p:attrName>style.visibility</p:attrName>
                                        </p:attrNameLst>
                                      </p:cBhvr>
                                      <p:to>
                                        <p:strVal val="visible"/>
                                      </p:to>
                                    </p:set>
                                    <p:animEffect filter="fade" transition="in">
                                      <p:cBhvr additive="repl">
                                        <p:cTn id="35" dur="5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8"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Aplicaciones en productividad</a:t>
            </a:r>
            <a:endParaRPr b="0" lang="es-GT" sz="6000" spc="-1" strike="noStrike">
              <a:solidFill>
                <a:schemeClr val="dk1"/>
              </a:solidFill>
              <a:latin typeface="Nunito Sans"/>
            </a:endParaRPr>
          </a:p>
        </p:txBody>
      </p:sp>
      <p:sp>
        <p:nvSpPr>
          <p:cNvPr id="439" name="PlaceHolder 2"/>
          <p:cNvSpPr>
            <a:spLocks noGrp="1"/>
          </p:cNvSpPr>
          <p:nvPr>
            <p:ph type="ftr" idx="175"/>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440" name="PlaceHolder 3"/>
          <p:cNvSpPr>
            <a:spLocks noGrp="1"/>
          </p:cNvSpPr>
          <p:nvPr>
            <p:ph type="dt" idx="176"/>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441" name="PlaceHolder 4"/>
          <p:cNvSpPr>
            <a:spLocks noGrp="1"/>
          </p:cNvSpPr>
          <p:nvPr>
            <p:ph type="sldNum" idx="177"/>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36" dur="indefinite" restart="never" nodeType="tmRoot">
          <p:childTnLst>
            <p:seq>
              <p:cTn id="37" dur="indefinite" nodeType="mainSeq">
                <p:childTnLst>
                  <p:par>
                    <p:cTn id="38" fill="hold">
                      <p:stCondLst>
                        <p:cond delay="0"/>
                      </p:stCondLst>
                      <p:childTnLst>
                        <p:par>
                          <p:cTn id="39" fill="hold">
                            <p:stCondLst>
                              <p:cond delay="0"/>
                            </p:stCondLst>
                            <p:childTnLst>
                              <p:par>
                                <p:cTn id="40" nodeType="withEffect" fill="hold" presetClass="entr" presetID="10">
                                  <p:stCondLst>
                                    <p:cond delay="500"/>
                                  </p:stCondLst>
                                  <p:iterate type="lt">
                                    <p:tmAbs val="100"/>
                                  </p:iterate>
                                  <p:childTnLst>
                                    <p:set>
                                      <p:cBhvr>
                                        <p:cTn id="41" dur="1" fill="hold">
                                          <p:stCondLst>
                                            <p:cond delay="0"/>
                                          </p:stCondLst>
                                        </p:cTn>
                                        <p:tgtEl>
                                          <p:spTgt spid="438"/>
                                        </p:tgtEl>
                                        <p:attrNameLst>
                                          <p:attrName>style.visibility</p:attrName>
                                        </p:attrNameLst>
                                      </p:cBhvr>
                                      <p:to>
                                        <p:strVal val="visible"/>
                                      </p:to>
                                    </p:set>
                                    <p:animEffect filter="fade" transition="in">
                                      <p:cBhvr additive="repl">
                                        <p:cTn id="42" dur="400"/>
                                        <p:tgtEl>
                                          <p:spTgt spid="4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42" name="Content Placeholder 7" descr="Normas para el cumplimiento de políticas empresariales"/>
          <p:cNvPicPr/>
          <p:nvPr/>
        </p:nvPicPr>
        <p:blipFill>
          <a:blip r:embed="rId1">
            <a:alphaModFix amt="60000"/>
          </a:blip>
          <a:stretch/>
        </p:blipFill>
        <p:spPr>
          <a:xfrm>
            <a:off x="609480" y="2638080"/>
            <a:ext cx="4675320" cy="3120480"/>
          </a:xfrm>
          <a:prstGeom prst="rect">
            <a:avLst/>
          </a:prstGeom>
          <a:ln w="0">
            <a:noFill/>
          </a:ln>
        </p:spPr>
      </p:pic>
      <p:sp>
        <p:nvSpPr>
          <p:cNvPr id="443" name="PlaceHolder 1"/>
          <p:cNvSpPr>
            <a:spLocks noGrp="1"/>
          </p:cNvSpPr>
          <p:nvPr>
            <p:ph type="ftr" idx="178"/>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444" name="PlaceHolder 2"/>
          <p:cNvSpPr>
            <a:spLocks noGrp="1"/>
          </p:cNvSpPr>
          <p:nvPr>
            <p:ph type="dt" idx="179"/>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445" name="PlaceHolder 3"/>
          <p:cNvSpPr>
            <a:spLocks noGrp="1"/>
          </p:cNvSpPr>
          <p:nvPr>
            <p:ph type="sldNum" idx="180"/>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sp>
        <p:nvSpPr>
          <p:cNvPr id="446" name="PlaceHolder 4"/>
          <p:cNvSpPr>
            <a:spLocks noGrp="1"/>
          </p:cNvSpPr>
          <p:nvPr>
            <p:ph type="title"/>
          </p:nvPr>
        </p:nvSpPr>
        <p:spPr>
          <a:xfrm>
            <a:off x="612720" y="635040"/>
            <a:ext cx="4672080" cy="1269000"/>
          </a:xfrm>
          <a:prstGeom prst="rect">
            <a:avLst/>
          </a:prstGeom>
          <a:noFill/>
          <a:ln w="0">
            <a:noFill/>
          </a:ln>
        </p:spPr>
        <p:txBody>
          <a:bodyPr lIns="91440" rIns="91440" tIns="45720" bIns="45720" anchor="t">
            <a:normAutofit/>
          </a:bodyPr>
          <a:p>
            <a:pPr indent="0" defTabSz="914400">
              <a:lnSpc>
                <a:spcPct val="90000"/>
              </a:lnSpc>
              <a:buNone/>
            </a:pPr>
            <a:r>
              <a:rPr b="0" lang="es-GT" sz="3100" spc="-1" strike="noStrike" cap="all">
                <a:solidFill>
                  <a:schemeClr val="dk1"/>
                </a:solidFill>
                <a:latin typeface="Nunito Sans"/>
              </a:rPr>
              <a:t>Generación de documentos con IA</a:t>
            </a:r>
            <a:endParaRPr b="0" lang="es-GT" sz="3100" spc="-1" strike="noStrike">
              <a:solidFill>
                <a:schemeClr val="dk1"/>
              </a:solidFill>
              <a:latin typeface="Nunito Sans"/>
            </a:endParaRPr>
          </a:p>
        </p:txBody>
      </p:sp>
      <p:sp>
        <p:nvSpPr>
          <p:cNvPr id="447" name="PlaceHolder 5"/>
          <p:cNvSpPr>
            <a:spLocks noGrp="1"/>
          </p:cNvSpPr>
          <p:nvPr>
            <p:ph/>
          </p:nvPr>
        </p:nvSpPr>
        <p:spPr>
          <a:xfrm>
            <a:off x="5905440" y="635040"/>
            <a:ext cx="5676480" cy="5587560"/>
          </a:xfrm>
          <a:prstGeom prst="rect">
            <a:avLst/>
          </a:prstGeom>
          <a:noFill/>
          <a:ln w="0">
            <a:noFill/>
          </a:ln>
        </p:spPr>
        <p:txBody>
          <a:bodyPr lIns="91440" rIns="91440" tIns="45720" bIns="45720" anchor="t">
            <a:normAutofit/>
          </a:bodyPr>
          <a:p>
            <a:pPr indent="0" defTabSz="914400">
              <a:lnSpc>
                <a:spcPct val="120000"/>
              </a:lnSpc>
              <a:spcBef>
                <a:spcPts val="2500"/>
              </a:spcBef>
              <a:buNone/>
              <a:tabLst>
                <a:tab algn="l" pos="0"/>
              </a:tabLst>
            </a:pPr>
            <a:r>
              <a:rPr b="1" lang="es-GT" sz="1400" spc="-1" strike="noStrike">
                <a:solidFill>
                  <a:schemeClr val="dk1"/>
                </a:solidFill>
                <a:latin typeface="Nunito Sans"/>
              </a:rPr>
              <a:t>Aplicaciones comunes de IA</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genera informes, correos y propuestas, facilitando la productividad con instrucciones simples.</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Rapidez y consistencia</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generación de documentos con IA ofrece rapidez y mantiene un tono y estructura consistentes.</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Asistencia para estudiantes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IA ayuda a estudiantes principiantes a aprender estructura y mejorar habilidades de escritura.</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Complemento, no reemplazo</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provee borradores de calidad que requieren revisión humana para personalización y análisis.</a:t>
            </a:r>
            <a:endParaRPr b="0" lang="es-GT" sz="1400" spc="-1" strike="noStrike">
              <a:solidFill>
                <a:schemeClr val="dk1"/>
              </a:solidFill>
              <a:latin typeface="Nunito Sans"/>
            </a:endParaRPr>
          </a:p>
        </p:txBody>
      </p:sp>
    </p:spTree>
  </p:cSld>
  <p:transition>
    <p:fade/>
  </p:transition>
  <p:timing>
    <p:tnLst>
      <p:par>
        <p:cTn id="43" dur="indefinite" restart="never" nodeType="tmRoot">
          <p:childTnLst>
            <p:seq>
              <p:cTn id="44" dur="indefinite" nodeType="mainSeq">
                <p:childTnLst>
                  <p:par>
                    <p:cTn id="45" fill="hold">
                      <p:stCondLst>
                        <p:cond delay="0"/>
                      </p:stCondLst>
                      <p:childTnLst>
                        <p:par>
                          <p:cTn id="46" fill="hold">
                            <p:stCondLst>
                              <p:cond delay="0"/>
                            </p:stCondLst>
                            <p:childTnLst>
                              <p:par>
                                <p:cTn id="47" nodeType="withEffect" fill="hold" presetClass="entr" presetID="10">
                                  <p:stCondLst>
                                    <p:cond delay="250"/>
                                  </p:stCondLst>
                                  <p:iterate type="el">
                                    <p:tmAbs val="100"/>
                                  </p:iterate>
                                  <p:childTnLst>
                                    <p:set>
                                      <p:cBhvr>
                                        <p:cTn id="48" dur="1" fill="hold">
                                          <p:stCondLst>
                                            <p:cond delay="0"/>
                                          </p:stCondLst>
                                        </p:cTn>
                                        <p:tgtEl>
                                          <p:spTgt spid="447"/>
                                        </p:tgtEl>
                                        <p:attrNameLst>
                                          <p:attrName>style.visibility</p:attrName>
                                        </p:attrNameLst>
                                      </p:cBhvr>
                                      <p:to>
                                        <p:strVal val="visible"/>
                                      </p:to>
                                    </p:set>
                                    <p:animEffect filter="fade" transition="in">
                                      <p:cBhvr additive="repl">
                                        <p:cTn id="49" dur="500"/>
                                        <p:tgtEl>
                                          <p:spTgt spid="4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PlaceHolder 1"/>
          <p:cNvSpPr>
            <a:spLocks noGrp="1"/>
          </p:cNvSpPr>
          <p:nvPr>
            <p:ph type="title"/>
          </p:nvPr>
        </p:nvSpPr>
        <p:spPr>
          <a:xfrm>
            <a:off x="612720" y="1001880"/>
            <a:ext cx="7909200" cy="5477040"/>
          </a:xfrm>
          <a:prstGeom prst="rect">
            <a:avLst/>
          </a:prstGeom>
          <a:noFill/>
          <a:ln w="0">
            <a:noFill/>
          </a:ln>
        </p:spPr>
        <p:txBody>
          <a:bodyPr lIns="91440" rIns="91440" tIns="45720" bIns="45720" anchor="b">
            <a:normAutofit/>
          </a:bodyPr>
          <a:p>
            <a:pPr indent="0" defTabSz="914400">
              <a:lnSpc>
                <a:spcPct val="90000"/>
              </a:lnSpc>
              <a:buNone/>
            </a:pPr>
            <a:r>
              <a:rPr b="0" lang="es-GT" sz="6000" spc="-1" strike="noStrike" cap="all">
                <a:solidFill>
                  <a:schemeClr val="lt1"/>
                </a:solidFill>
                <a:latin typeface="Nunito Sans"/>
              </a:rPr>
              <a:t>Síntesis de información</a:t>
            </a:r>
            <a:endParaRPr b="0" lang="es-GT" sz="6000" spc="-1" strike="noStrike">
              <a:solidFill>
                <a:schemeClr val="dk1"/>
              </a:solidFill>
              <a:latin typeface="Nunito Sans"/>
            </a:endParaRPr>
          </a:p>
        </p:txBody>
      </p:sp>
      <p:sp>
        <p:nvSpPr>
          <p:cNvPr id="449" name="PlaceHolder 2"/>
          <p:cNvSpPr>
            <a:spLocks noGrp="1"/>
          </p:cNvSpPr>
          <p:nvPr>
            <p:ph type="ftr" idx="181"/>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lt1"/>
                </a:solidFill>
                <a:latin typeface="Nunito Sans"/>
                <a:ea typeface="바탕"/>
              </a:defRPr>
            </a:lvl1pPr>
          </a:lstStyle>
          <a:p>
            <a:pPr indent="0" algn="r" defTabSz="914400">
              <a:lnSpc>
                <a:spcPct val="100000"/>
              </a:lnSpc>
              <a:spcAft>
                <a:spcPts val="601"/>
              </a:spcAft>
              <a:buNone/>
            </a:pPr>
            <a:r>
              <a:rPr b="0" lang="es-GT" sz="800" spc="-1" strike="noStrike">
                <a:solidFill>
                  <a:schemeClr val="lt1"/>
                </a:solidFill>
                <a:latin typeface="Nunito Sans"/>
                <a:ea typeface="바탕"/>
              </a:rPr>
              <a:t>EJEMPLO DE TEXTO DE PIE DE PÁGINA</a:t>
            </a:r>
            <a:endParaRPr b="0" lang="es-GT" sz="800" spc="-1" strike="noStrike">
              <a:solidFill>
                <a:srgbClr val="000000"/>
              </a:solidFill>
              <a:latin typeface="Times New Roman"/>
            </a:endParaRPr>
          </a:p>
        </p:txBody>
      </p:sp>
      <p:sp>
        <p:nvSpPr>
          <p:cNvPr id="450" name="PlaceHolder 3"/>
          <p:cNvSpPr>
            <a:spLocks noGrp="1"/>
          </p:cNvSpPr>
          <p:nvPr>
            <p:ph type="dt" idx="182"/>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lt1"/>
                </a:solidFill>
                <a:latin typeface="Nunito Sans"/>
                <a:ea typeface="바탕"/>
              </a:defRPr>
            </a:lvl1pPr>
          </a:lstStyle>
          <a:p>
            <a:pPr indent="0" defTabSz="914400">
              <a:lnSpc>
                <a:spcPct val="100000"/>
              </a:lnSpc>
              <a:spcAft>
                <a:spcPts val="601"/>
              </a:spcAft>
              <a:buNone/>
            </a:pPr>
            <a:r>
              <a:rPr b="0" lang="es-GT" sz="800" spc="-1" strike="noStrike">
                <a:solidFill>
                  <a:schemeClr val="lt1"/>
                </a:solidFill>
                <a:latin typeface="Nunito Sans"/>
                <a:ea typeface="바탕"/>
              </a:rPr>
              <a:t>18/8/2025</a:t>
            </a:r>
            <a:endParaRPr b="0" lang="es-GT" sz="800" spc="-1" strike="noStrike">
              <a:solidFill>
                <a:srgbClr val="000000"/>
              </a:solidFill>
              <a:latin typeface="Times New Roman"/>
            </a:endParaRPr>
          </a:p>
        </p:txBody>
      </p:sp>
      <p:sp>
        <p:nvSpPr>
          <p:cNvPr id="451" name="PlaceHolder 4"/>
          <p:cNvSpPr>
            <a:spLocks noGrp="1"/>
          </p:cNvSpPr>
          <p:nvPr>
            <p:ph type="sldNum" idx="183"/>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lt1"/>
              </a:solidFill>
              <a:latin typeface="Nunito Sans"/>
              <a:ea typeface="바탕"/>
            </a:endParaRPr>
          </a:p>
        </p:txBody>
      </p:sp>
    </p:spTree>
  </p:cSld>
  <p:transition>
    <p:fade/>
  </p:transition>
  <p:timing>
    <p:tnLst>
      <p:par>
        <p:cTn id="50" dur="indefinite" restart="never" nodeType="tmRoot">
          <p:childTnLst>
            <p:seq>
              <p:cTn id="51" dur="indefinite" nodeType="mainSeq">
                <p:childTnLst>
                  <p:par>
                    <p:cTn id="52" fill="hold">
                      <p:stCondLst>
                        <p:cond delay="0"/>
                      </p:stCondLst>
                      <p:childTnLst>
                        <p:par>
                          <p:cTn id="53" fill="hold">
                            <p:stCondLst>
                              <p:cond delay="0"/>
                            </p:stCondLst>
                            <p:childTnLst>
                              <p:par>
                                <p:cTn id="54" nodeType="withEffect" fill="hold" presetClass="entr" presetID="10">
                                  <p:stCondLst>
                                    <p:cond delay="500"/>
                                  </p:stCondLst>
                                  <p:iterate type="lt">
                                    <p:tmAbs val="100"/>
                                  </p:iterate>
                                  <p:childTnLst>
                                    <p:set>
                                      <p:cBhvr>
                                        <p:cTn id="55" dur="1" fill="hold">
                                          <p:stCondLst>
                                            <p:cond delay="0"/>
                                          </p:stCondLst>
                                        </p:cTn>
                                        <p:tgtEl>
                                          <p:spTgt spid="448"/>
                                        </p:tgtEl>
                                        <p:attrNameLst>
                                          <p:attrName>style.visibility</p:attrName>
                                        </p:attrNameLst>
                                      </p:cBhvr>
                                      <p:to>
                                        <p:strVal val="visible"/>
                                      </p:to>
                                    </p:set>
                                    <p:animEffect filter="fade" transition="in">
                                      <p:cBhvr additive="repl">
                                        <p:cTn id="56" dur="400"/>
                                        <p:tgtEl>
                                          <p:spTgt spid="4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52" name="Content Placeholder 7" descr="Código sobre trasfondos tecnológicos futuristas"/>
          <p:cNvPicPr/>
          <p:nvPr/>
        </p:nvPicPr>
        <p:blipFill>
          <a:blip r:embed="rId1">
            <a:alphaModFix amt="60000"/>
          </a:blip>
          <a:srcRect l="0" t="0" r="22919" b="-3"/>
          <a:stretch/>
        </p:blipFill>
        <p:spPr>
          <a:xfrm>
            <a:off x="609480" y="2173680"/>
            <a:ext cx="4675320" cy="4048920"/>
          </a:xfrm>
          <a:prstGeom prst="rect">
            <a:avLst/>
          </a:prstGeom>
          <a:ln w="0">
            <a:noFill/>
          </a:ln>
        </p:spPr>
      </p:pic>
      <p:sp>
        <p:nvSpPr>
          <p:cNvPr id="453" name="PlaceHolder 1"/>
          <p:cNvSpPr>
            <a:spLocks noGrp="1"/>
          </p:cNvSpPr>
          <p:nvPr>
            <p:ph type="ftr" idx="184"/>
          </p:nvPr>
        </p:nvSpPr>
        <p:spPr>
          <a:xfrm rot="16200000">
            <a:off x="-2067120" y="2231640"/>
            <a:ext cx="4564080" cy="429480"/>
          </a:xfrm>
          <a:prstGeom prst="rect">
            <a:avLst/>
          </a:prstGeom>
          <a:noFill/>
          <a:ln w="0">
            <a:noFill/>
          </a:ln>
        </p:spPr>
        <p:txBody>
          <a:bodyPr lIns="91440" rIns="91440" tIns="45720" bIns="45720" anchor="ctr">
            <a:normAutofit/>
          </a:bodyPr>
          <a:lstStyle>
            <a:lvl1pPr indent="0" algn="r" defTabSz="914400">
              <a:lnSpc>
                <a:spcPct val="100000"/>
              </a:lnSpc>
              <a:spcAft>
                <a:spcPts val="601"/>
              </a:spcAft>
              <a:buNone/>
              <a:defRPr b="0" lang="es-GT" sz="800" spc="-1" strike="noStrike">
                <a:solidFill>
                  <a:schemeClr val="dk1"/>
                </a:solidFill>
                <a:latin typeface="Nunito Sans"/>
                <a:ea typeface="바탕"/>
              </a:defRPr>
            </a:lvl1pPr>
          </a:lstStyle>
          <a:p>
            <a:pPr indent="0" algn="r" defTabSz="914400">
              <a:lnSpc>
                <a:spcPct val="100000"/>
              </a:lnSpc>
              <a:spcAft>
                <a:spcPts val="601"/>
              </a:spcAft>
              <a:buNone/>
            </a:pPr>
            <a:r>
              <a:rPr b="0" lang="es-GT" sz="800" spc="-1" strike="noStrike">
                <a:solidFill>
                  <a:schemeClr val="dk1"/>
                </a:solidFill>
                <a:latin typeface="Nunito Sans"/>
                <a:ea typeface="바탕"/>
              </a:rPr>
              <a:t>EJEMPLO DE TEXTO DE PIE DE PÁGINA</a:t>
            </a:r>
            <a:endParaRPr b="0" lang="es-GT" sz="800" spc="-1" strike="noStrike">
              <a:solidFill>
                <a:srgbClr val="000000"/>
              </a:solidFill>
              <a:latin typeface="Times New Roman"/>
            </a:endParaRPr>
          </a:p>
        </p:txBody>
      </p:sp>
      <p:sp>
        <p:nvSpPr>
          <p:cNvPr id="454" name="PlaceHolder 2"/>
          <p:cNvSpPr>
            <a:spLocks noGrp="1"/>
          </p:cNvSpPr>
          <p:nvPr>
            <p:ph type="dt" idx="185"/>
          </p:nvPr>
        </p:nvSpPr>
        <p:spPr>
          <a:xfrm rot="16200000">
            <a:off x="-532080" y="5261040"/>
            <a:ext cx="1494000" cy="429480"/>
          </a:xfrm>
          <a:prstGeom prst="rect">
            <a:avLst/>
          </a:prstGeom>
          <a:noFill/>
          <a:ln w="0">
            <a:noFill/>
          </a:ln>
        </p:spPr>
        <p:txBody>
          <a:bodyPr lIns="91440" rIns="91440" tIns="45720" bIns="45720" anchor="ctr">
            <a:normAutofit/>
          </a:bodyPr>
          <a:lstStyle>
            <a:lvl1pPr indent="0" defTabSz="914400">
              <a:lnSpc>
                <a:spcPct val="100000"/>
              </a:lnSpc>
              <a:spcAft>
                <a:spcPts val="601"/>
              </a:spcAft>
              <a:buNone/>
              <a:defRPr b="0" lang="es-GT" sz="800" spc="-1" strike="noStrike">
                <a:solidFill>
                  <a:schemeClr val="dk1"/>
                </a:solidFill>
                <a:latin typeface="Nunito Sans"/>
                <a:ea typeface="바탕"/>
              </a:defRPr>
            </a:lvl1pPr>
          </a:lstStyle>
          <a:p>
            <a:pPr indent="0" defTabSz="914400">
              <a:lnSpc>
                <a:spcPct val="100000"/>
              </a:lnSpc>
              <a:spcAft>
                <a:spcPts val="601"/>
              </a:spcAft>
              <a:buNone/>
            </a:pPr>
            <a:r>
              <a:rPr b="0" lang="es-GT" sz="800" spc="-1" strike="noStrike">
                <a:solidFill>
                  <a:schemeClr val="dk1"/>
                </a:solidFill>
                <a:latin typeface="Nunito Sans"/>
                <a:ea typeface="바탕"/>
              </a:rPr>
              <a:t>18/8/2025</a:t>
            </a:r>
            <a:endParaRPr b="0" lang="es-GT" sz="800" spc="-1" strike="noStrike">
              <a:solidFill>
                <a:srgbClr val="000000"/>
              </a:solidFill>
              <a:latin typeface="Times New Roman"/>
            </a:endParaRPr>
          </a:p>
        </p:txBody>
      </p:sp>
      <p:sp>
        <p:nvSpPr>
          <p:cNvPr id="455" name="PlaceHolder 3"/>
          <p:cNvSpPr>
            <a:spLocks noGrp="1"/>
          </p:cNvSpPr>
          <p:nvPr>
            <p:ph type="sldNum" idx="186"/>
          </p:nvPr>
        </p:nvSpPr>
        <p:spPr>
          <a:xfrm>
            <a:off x="0" y="6492600"/>
            <a:ext cx="428760" cy="364680"/>
          </a:xfrm>
          <a:prstGeom prst="rect">
            <a:avLst/>
          </a:prstGeom>
          <a:noFill/>
          <a:ln w="0">
            <a:noFill/>
          </a:ln>
        </p:spPr>
        <p:txBody>
          <a:bodyPr lIns="91440" rIns="91440" tIns="45720" bIns="45720" anchor="ctr">
            <a:normAutofit/>
          </a:bodyPr>
          <a:p>
            <a:pPr indent="0">
              <a:buNone/>
            </a:pPr>
            <a:endParaRPr b="0" lang="es-GT" sz="800" spc="-1" strike="noStrike">
              <a:solidFill>
                <a:schemeClr val="dk1"/>
              </a:solidFill>
              <a:latin typeface="Nunito Sans"/>
              <a:ea typeface="바탕"/>
            </a:endParaRPr>
          </a:p>
        </p:txBody>
      </p:sp>
      <p:sp>
        <p:nvSpPr>
          <p:cNvPr id="456" name="PlaceHolder 4"/>
          <p:cNvSpPr>
            <a:spLocks noGrp="1"/>
          </p:cNvSpPr>
          <p:nvPr>
            <p:ph type="title"/>
          </p:nvPr>
        </p:nvSpPr>
        <p:spPr>
          <a:xfrm>
            <a:off x="612720" y="635040"/>
            <a:ext cx="4672080" cy="1269000"/>
          </a:xfrm>
          <a:prstGeom prst="rect">
            <a:avLst/>
          </a:prstGeom>
          <a:noFill/>
          <a:ln w="0">
            <a:noFill/>
          </a:ln>
        </p:spPr>
        <p:txBody>
          <a:bodyPr lIns="91440" rIns="91440" tIns="45720" bIns="45720" anchor="t">
            <a:normAutofit/>
          </a:bodyPr>
          <a:p>
            <a:pPr indent="0" defTabSz="914400">
              <a:lnSpc>
                <a:spcPct val="90000"/>
              </a:lnSpc>
              <a:buNone/>
            </a:pPr>
            <a:r>
              <a:rPr b="0" lang="es-GT" sz="2800" spc="-1" strike="noStrike" cap="all">
                <a:solidFill>
                  <a:schemeClr val="dk1"/>
                </a:solidFill>
                <a:latin typeface="Nunito Sans"/>
              </a:rPr>
              <a:t>Resúmenes automáticos y sus beneficios</a:t>
            </a:r>
            <a:endParaRPr b="0" lang="es-GT" sz="2800" spc="-1" strike="noStrike">
              <a:solidFill>
                <a:schemeClr val="dk1"/>
              </a:solidFill>
              <a:latin typeface="Nunito Sans"/>
            </a:endParaRPr>
          </a:p>
        </p:txBody>
      </p:sp>
      <p:sp>
        <p:nvSpPr>
          <p:cNvPr id="457" name="PlaceHolder 5"/>
          <p:cNvSpPr>
            <a:spLocks noGrp="1"/>
          </p:cNvSpPr>
          <p:nvPr>
            <p:ph/>
          </p:nvPr>
        </p:nvSpPr>
        <p:spPr>
          <a:xfrm>
            <a:off x="5905440" y="635040"/>
            <a:ext cx="5676480" cy="5587560"/>
          </a:xfrm>
          <a:prstGeom prst="rect">
            <a:avLst/>
          </a:prstGeom>
          <a:noFill/>
          <a:ln w="0">
            <a:noFill/>
          </a:ln>
        </p:spPr>
        <p:txBody>
          <a:bodyPr lIns="91440" rIns="91440" tIns="45720" bIns="45720" anchor="t">
            <a:normAutofit/>
          </a:bodyPr>
          <a:p>
            <a:pPr indent="0" defTabSz="914400">
              <a:lnSpc>
                <a:spcPct val="120000"/>
              </a:lnSpc>
              <a:spcBef>
                <a:spcPts val="2500"/>
              </a:spcBef>
              <a:buNone/>
              <a:tabLst>
                <a:tab algn="l" pos="0"/>
              </a:tabLst>
            </a:pPr>
            <a:r>
              <a:rPr b="1" lang="es-GT" sz="1400" spc="-1" strike="noStrike">
                <a:solidFill>
                  <a:schemeClr val="dk1"/>
                </a:solidFill>
                <a:latin typeface="Nunito Sans"/>
              </a:rPr>
              <a:t>Función de los resúmenes automáticos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La IA analiza textos extensos para extraer ideas principales y eliminar información redundante con precisión.</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Aplicaciones prácticas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Útiles en educación y trabajo, ayudan a resumir libros, artículos, reuniones o documentos legales rápidamente.</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Beneficios principales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Ahorro de tiempo, mejor comprensión y soporte en la toma de decisiones mediante resúmenes claros y concisos.</a:t>
            </a:r>
            <a:endParaRPr b="0" lang="es-GT" sz="1400" spc="-1" strike="noStrike">
              <a:solidFill>
                <a:schemeClr val="dk1"/>
              </a:solidFill>
              <a:latin typeface="Nunito Sans"/>
            </a:endParaRPr>
          </a:p>
          <a:p>
            <a:pPr indent="0" defTabSz="914400">
              <a:lnSpc>
                <a:spcPct val="120000"/>
              </a:lnSpc>
              <a:spcBef>
                <a:spcPts val="2500"/>
              </a:spcBef>
              <a:buNone/>
              <a:tabLst>
                <a:tab algn="l" pos="0"/>
              </a:tabLst>
            </a:pPr>
            <a:r>
              <a:rPr b="1" lang="es-GT" sz="1400" spc="-1" strike="noStrike">
                <a:solidFill>
                  <a:schemeClr val="dk1"/>
                </a:solidFill>
                <a:latin typeface="Nunito Sans"/>
              </a:rPr>
              <a:t>Precauciones y recomendaciones</a:t>
            </a:r>
            <a:endParaRPr b="0" lang="es-GT" sz="1400" spc="-1" strike="noStrike">
              <a:solidFill>
                <a:schemeClr val="dk1"/>
              </a:solidFill>
              <a:latin typeface="Nunito Sans"/>
            </a:endParaRPr>
          </a:p>
          <a:p>
            <a:pPr indent="0" defTabSz="914400">
              <a:lnSpc>
                <a:spcPct val="120000"/>
              </a:lnSpc>
              <a:spcBef>
                <a:spcPts val="499"/>
              </a:spcBef>
              <a:buNone/>
              <a:tabLst>
                <a:tab algn="l" pos="0"/>
              </a:tabLst>
            </a:pPr>
            <a:r>
              <a:rPr b="0" lang="es-GT" sz="1400" spc="-1" strike="noStrike">
                <a:solidFill>
                  <a:schemeClr val="dk1"/>
                </a:solidFill>
                <a:latin typeface="Nunito Sans"/>
              </a:rPr>
              <a:t>Es importante revisar los resúmenes para evitar omitir detalles importantes y asegurar la precisión del contenido.</a:t>
            </a:r>
            <a:endParaRPr b="0" lang="es-GT" sz="1400" spc="-1" strike="noStrike">
              <a:solidFill>
                <a:schemeClr val="dk1"/>
              </a:solidFill>
              <a:latin typeface="Nunito Sans"/>
            </a:endParaRPr>
          </a:p>
        </p:txBody>
      </p:sp>
    </p:spTree>
  </p:cSld>
  <p:transition>
    <p:fade/>
  </p:transition>
  <p:timing>
    <p:tnLst>
      <p:par>
        <p:cTn id="57" dur="indefinite" restart="never" nodeType="tmRoot">
          <p:childTnLst>
            <p:seq>
              <p:cTn id="58" dur="indefinite" nodeType="mainSeq">
                <p:childTnLst>
                  <p:par>
                    <p:cTn id="59" fill="hold">
                      <p:stCondLst>
                        <p:cond delay="0"/>
                      </p:stCondLst>
                      <p:childTnLst>
                        <p:par>
                          <p:cTn id="60" fill="hold">
                            <p:stCondLst>
                              <p:cond delay="0"/>
                            </p:stCondLst>
                            <p:childTnLst>
                              <p:par>
                                <p:cTn id="61" nodeType="withEffect" fill="hold" presetClass="entr" presetID="10">
                                  <p:stCondLst>
                                    <p:cond delay="250"/>
                                  </p:stCondLst>
                                  <p:iterate type="el">
                                    <p:tmAbs val="100"/>
                                  </p:iterate>
                                  <p:childTnLst>
                                    <p:set>
                                      <p:cBhvr>
                                        <p:cTn id="62" dur="1" fill="hold">
                                          <p:stCondLst>
                                            <p:cond delay="0"/>
                                          </p:stCondLst>
                                        </p:cTn>
                                        <p:tgtEl>
                                          <p:spTgt spid="457"/>
                                        </p:tgtEl>
                                        <p:attrNameLst>
                                          <p:attrName>style.visibility</p:attrName>
                                        </p:attrNameLst>
                                      </p:cBhvr>
                                      <p:to>
                                        <p:strVal val="visible"/>
                                      </p:to>
                                    </p:set>
                                    <p:animEffect filter="fade" transition="in">
                                      <p:cBhvr additive="repl">
                                        <p:cTn id="63" dur="500"/>
                                        <p:tgtEl>
                                          <p:spTgt spid="4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0.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1.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2.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3.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4.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5.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6.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7.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8.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9.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0.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1.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2.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3.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4.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5.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6.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7.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8.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9.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0.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1.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2.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3.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4.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5.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6.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7.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8.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9.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0.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1.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2.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3.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4.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5.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6.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7.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8.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9.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0.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1.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2.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3.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4.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6.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7.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8.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9.xml><?xml version="1.0" encoding="utf-8"?>
<a:theme xmlns:a="http://schemas.openxmlformats.org/drawingml/2006/main" xmlns:r="http://schemas.openxmlformats.org/officeDocument/2006/relationships" name="Lineal Japandi">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pitchFamily="0" charset="1"/>
        <a:ea typeface=""/>
        <a:cs typeface=""/>
      </a:majorFont>
      <a:minorFont>
        <a:latin typeface="Nunito Sans"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31</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adonis.gomez@intecap.edu.gt</dc:creator>
  <dc:description/>
  <dc:language>es-GT</dc:language>
  <cp:lastModifiedBy>Adónis Gómez</cp:lastModifiedBy>
  <dcterms:modified xsi:type="dcterms:W3CDTF">2026-07-02T19:34:59Z</dcterms:modified>
  <cp:revision>1</cp:revision>
  <dc:subject/>
  <dc:title/>
</cp:coreProperties>
</file>